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314" r:id="rId6"/>
    <p:sldId id="281" r:id="rId7"/>
    <p:sldId id="282" r:id="rId8"/>
    <p:sldId id="289" r:id="rId9"/>
    <p:sldId id="295" r:id="rId10"/>
    <p:sldId id="313" r:id="rId11"/>
    <p:sldId id="297" r:id="rId12"/>
    <p:sldId id="311" r:id="rId13"/>
    <p:sldId id="312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" loCatId="other" qsTypeId="urn:microsoft.com/office/officeart/2005/8/quickstyle/simple1" qsCatId="simple" csTypeId="urn:microsoft.com/office/officeart/2005/8/colors/accent4_1" csCatId="accent4" phldr="1"/>
      <dgm:spPr/>
      <dgm:t>
        <a:bodyPr rtlCol="0"/>
        <a:lstStyle/>
        <a:p>
          <a:pPr rtl="0"/>
          <a:endParaRPr lang="it-IT"/>
        </a:p>
      </dgm:t>
    </dgm:pt>
    <dgm:pt modelId="{4259F840-24E7-476F-9F30-482E46395856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Accoglimento</a:t>
          </a: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it-IT"/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it-IT"/>
        </a:p>
      </dgm:t>
    </dgm:pt>
    <dgm:pt modelId="{B54C8F6C-BE1E-4EAB-B7A0-48DE01FFAA36}">
      <dgm:prSet phldrT="[Text]"/>
      <dgm:spPr/>
      <dgm:t>
        <a:bodyPr rtlCol="0"/>
        <a:lstStyle/>
        <a:p>
          <a:pPr algn="l" rtl="0"/>
          <a:r>
            <a:rPr lang="it-IT" dirty="0"/>
            <a:t>Dalle 9,00 alle 09.15</a:t>
          </a:r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it-IT"/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it-IT"/>
        </a:p>
      </dgm:t>
    </dgm:pt>
    <dgm:pt modelId="{E4033A39-DCC4-4038-9562-AEDDBBB37A99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Attività</a:t>
          </a: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it-IT"/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it-IT"/>
        </a:p>
      </dgm:t>
    </dgm:pt>
    <dgm:pt modelId="{A4C0B4E4-70AD-4901-9E3F-7EA25DD6DAA1}">
      <dgm:prSet phldrT="[Text]"/>
      <dgm:spPr/>
      <dgm:t>
        <a:bodyPr rtlCol="0"/>
        <a:lstStyle/>
        <a:p>
          <a:pPr algn="l" rtl="0"/>
          <a:r>
            <a:rPr lang="it-IT" dirty="0"/>
            <a:t>Dalle 09.15 alle 10.30</a:t>
          </a: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it-IT"/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it-IT"/>
        </a:p>
      </dgm:t>
    </dgm:pt>
    <dgm:pt modelId="{43CBB0A2-9D75-4264-8A30-3E8974B40658}">
      <dgm:prSet phldrT="[Text]"/>
      <dgm:spPr/>
      <dgm:t>
        <a:bodyPr rtlCol="0"/>
        <a:lstStyle/>
        <a:p>
          <a:pPr algn="l" rtl="0"/>
          <a:r>
            <a:rPr lang="it-IT" dirty="0"/>
            <a:t>Dalle 10.30 alle 11.00</a:t>
          </a:r>
        </a:p>
      </dgm:t>
    </dgm:pt>
    <dgm:pt modelId="{F806E590-5F8E-48A1-96AC-9E738290D2ED}" type="parTrans" cxnId="{4D2DF581-8128-4440-9E51-29109DC6ED52}">
      <dgm:prSet/>
      <dgm:spPr/>
      <dgm:t>
        <a:bodyPr rtlCol="0"/>
        <a:lstStyle/>
        <a:p>
          <a:pPr rtl="0"/>
          <a:endParaRPr lang="it-IT"/>
        </a:p>
      </dgm:t>
    </dgm:pt>
    <dgm:pt modelId="{20F77EFB-335C-4BC3-AD95-8421EDF343E6}" type="sibTrans" cxnId="{4D2DF581-8128-4440-9E51-29109DC6ED52}">
      <dgm:prSet/>
      <dgm:spPr/>
      <dgm:t>
        <a:bodyPr rtlCol="0"/>
        <a:lstStyle/>
        <a:p>
          <a:pPr rtl="0"/>
          <a:endParaRPr lang="it-IT"/>
        </a:p>
      </dgm:t>
    </dgm:pt>
    <dgm:pt modelId="{50C0F5D0-34C7-4472-9984-94D6418F2A56}">
      <dgm:prSet phldrT="[Text]"/>
      <dgm:spPr/>
      <dgm:t>
        <a:bodyPr rtlCol="0"/>
        <a:lstStyle/>
        <a:p>
          <a:pPr algn="l" rtl="0"/>
          <a:r>
            <a:rPr lang="it-IT" dirty="0"/>
            <a:t>Dalle 11.00 alle 12.00</a:t>
          </a:r>
        </a:p>
      </dgm:t>
    </dgm:pt>
    <dgm:pt modelId="{B0512701-F130-4278-B164-437F9CCA3FF5}" type="parTrans" cxnId="{6E262223-CDB6-45DB-B717-C30A9DBFAB1A}">
      <dgm:prSet/>
      <dgm:spPr/>
      <dgm:t>
        <a:bodyPr rtlCol="0"/>
        <a:lstStyle/>
        <a:p>
          <a:pPr rtl="0"/>
          <a:endParaRPr lang="it-IT"/>
        </a:p>
      </dgm:t>
    </dgm:pt>
    <dgm:pt modelId="{6EDEEADF-9D30-4F75-A6C3-A8368E9E9010}" type="sibTrans" cxnId="{6E262223-CDB6-45DB-B717-C30A9DBFAB1A}">
      <dgm:prSet/>
      <dgm:spPr/>
      <dgm:t>
        <a:bodyPr rtlCol="0"/>
        <a:lstStyle/>
        <a:p>
          <a:pPr rtl="0"/>
          <a:endParaRPr lang="it-IT"/>
        </a:p>
      </dgm:t>
    </dgm:pt>
    <dgm:pt modelId="{532A73C5-D245-4E10-B367-8704525E012D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Ripresa attività</a:t>
          </a:r>
        </a:p>
      </dgm:t>
    </dgm:pt>
    <dgm:pt modelId="{04A5799F-DD98-446B-BA53-C7E386EFB642}" type="parTrans" cxnId="{61EE5671-2B8E-4E48-B85B-B13FED480128}">
      <dgm:prSet/>
      <dgm:spPr/>
      <dgm:t>
        <a:bodyPr rtlCol="0"/>
        <a:lstStyle/>
        <a:p>
          <a:pPr rtl="0"/>
          <a:endParaRPr lang="it-IT"/>
        </a:p>
      </dgm:t>
    </dgm:pt>
    <dgm:pt modelId="{9390EFAE-725A-44B6-957C-F7DD8A996987}" type="sibTrans" cxnId="{61EE5671-2B8E-4E48-B85B-B13FED480128}">
      <dgm:prSet/>
      <dgm:spPr/>
      <dgm:t>
        <a:bodyPr rtlCol="0"/>
        <a:lstStyle/>
        <a:p>
          <a:pPr rtl="0"/>
          <a:endParaRPr lang="it-IT"/>
        </a:p>
      </dgm:t>
    </dgm:pt>
    <dgm:pt modelId="{4EC7B9B6-6A9F-46D2-9F31-8B8DA04C1B80}">
      <dgm:prSet phldrT="[Text]"/>
      <dgm:spPr/>
      <dgm:t>
        <a:bodyPr rtlCol="0"/>
        <a:lstStyle/>
        <a:p>
          <a:pPr algn="l" rtl="0"/>
          <a:r>
            <a:rPr lang="it-IT" b="0" i="0" u="none" dirty="0"/>
            <a:t>Dalle 12.00 alle 12.30 </a:t>
          </a:r>
          <a:endParaRPr lang="it-IT" dirty="0"/>
        </a:p>
      </dgm:t>
    </dgm:pt>
    <dgm:pt modelId="{6F96B5C8-0B13-4FB2-B82F-6384919EF663}" type="parTrans" cxnId="{59B7AD90-FE76-4D17-99EF-2B17F2F4200B}">
      <dgm:prSet/>
      <dgm:spPr/>
      <dgm:t>
        <a:bodyPr rtlCol="0"/>
        <a:lstStyle/>
        <a:p>
          <a:pPr rtl="0"/>
          <a:endParaRPr lang="it-IT"/>
        </a:p>
      </dgm:t>
    </dgm:pt>
    <dgm:pt modelId="{028E9EFD-0099-40D7-AEB7-82F9A72F631D}" type="sibTrans" cxnId="{59B7AD90-FE76-4D17-99EF-2B17F2F4200B}">
      <dgm:prSet/>
      <dgm:spPr/>
      <dgm:t>
        <a:bodyPr rtlCol="0"/>
        <a:lstStyle/>
        <a:p>
          <a:pPr rtl="0"/>
          <a:endParaRPr lang="it-IT"/>
        </a:p>
      </dgm:t>
    </dgm:pt>
    <dgm:pt modelId="{BE31A160-766C-42A2-A741-E1178B0AC7DE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Aiuto compiti</a:t>
          </a:r>
        </a:p>
      </dgm:t>
    </dgm:pt>
    <dgm:pt modelId="{D3DD368B-455B-4820-86BA-E9CCE80DA1C5}" type="parTrans" cxnId="{0EDF7B0F-C033-4294-BA70-6FF571D9C763}">
      <dgm:prSet/>
      <dgm:spPr/>
      <dgm:t>
        <a:bodyPr rtlCol="0"/>
        <a:lstStyle/>
        <a:p>
          <a:pPr rtl="0"/>
          <a:endParaRPr lang="it-IT"/>
        </a:p>
      </dgm:t>
    </dgm:pt>
    <dgm:pt modelId="{B32668D0-71BF-4E28-8578-59341F0F14AA}" type="sibTrans" cxnId="{0EDF7B0F-C033-4294-BA70-6FF571D9C763}">
      <dgm:prSet/>
      <dgm:spPr/>
      <dgm:t>
        <a:bodyPr rtlCol="0"/>
        <a:lstStyle/>
        <a:p>
          <a:pPr rtl="0"/>
          <a:endParaRPr lang="it-IT"/>
        </a:p>
      </dgm:t>
    </dgm:pt>
    <dgm:pt modelId="{87BF7896-20EA-4E8F-B6F4-A34EC5C9CB50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Merenda</a:t>
          </a:r>
        </a:p>
      </dgm:t>
    </dgm:pt>
    <dgm:pt modelId="{D63CE73E-35DE-48C3-8753-7648BC953C0D}" type="sibTrans" cxnId="{92330C11-C197-4512-BDA4-8D8A69AF7D1C}">
      <dgm:prSet/>
      <dgm:spPr/>
      <dgm:t>
        <a:bodyPr rtlCol="0"/>
        <a:lstStyle/>
        <a:p>
          <a:pPr rtl="0"/>
          <a:endParaRPr lang="it-IT"/>
        </a:p>
      </dgm:t>
    </dgm:pt>
    <dgm:pt modelId="{05E47BA5-F724-4AEE-9B5B-401F18E028E6}" type="parTrans" cxnId="{92330C11-C197-4512-BDA4-8D8A69AF7D1C}">
      <dgm:prSet/>
      <dgm:spPr/>
      <dgm:t>
        <a:bodyPr rtlCol="0"/>
        <a:lstStyle/>
        <a:p>
          <a:pPr rtl="0"/>
          <a:endParaRPr lang="it-IT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45A02F84-C6CB-43F5-AEE4-3EA66C2BD25F}" type="pres">
      <dgm:prSet presAssocID="{4259F840-24E7-476F-9F30-482E46395856}" presName="Childtext1" presStyleLbl="revTx" presStyleIdx="0" presStyleCnt="5" custLinFactNeighborX="-352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5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5" custLinFactNeighborX="-15424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FEBD3C2A-A340-470A-A475-AE614EA07678}" type="pres">
      <dgm:prSet presAssocID="{E4033A39-DCC4-4038-9562-AEDDBBB37A99}" presName="Childtext1" presStyleLbl="revTx" presStyleIdx="1" presStyleCnt="5">
        <dgm:presLayoutVars>
          <dgm:bulletEnabled val="1"/>
        </dgm:presLayoutVars>
      </dgm:prSet>
      <dgm:spPr/>
    </dgm:pt>
    <dgm:pt modelId="{080474C8-0FEA-4FD1-97F1-0978CFB4A37F}" type="pres">
      <dgm:prSet presAssocID="{E4033A39-DCC4-4038-9562-AEDDBBB37A99}" presName="ConnectLine1" presStyleLbl="sibTrans1D1" presStyleIdx="1" presStyleCnt="5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5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FB379A6E-C0F9-420B-90FC-2785E757E6AE}" type="pres">
      <dgm:prSet presAssocID="{87BF7896-20EA-4E8F-B6F4-A34EC5C9CB50}" presName="composite1" presStyleCnt="0"/>
      <dgm:spPr/>
    </dgm:pt>
    <dgm:pt modelId="{9D82041D-873A-4600-A9C7-C0A0ADFB138B}" type="pres">
      <dgm:prSet presAssocID="{87BF7896-20EA-4E8F-B6F4-A34EC5C9CB50}" presName="parent1" presStyleLbl="alignNode1" presStyleIdx="2" presStyleCnt="5" custLinFactNeighborX="452">
        <dgm:presLayoutVars>
          <dgm:chMax val="1"/>
          <dgm:chPref val="1"/>
          <dgm:bulletEnabled val="1"/>
        </dgm:presLayoutVars>
      </dgm:prSet>
      <dgm:spPr/>
    </dgm:pt>
    <dgm:pt modelId="{80CDBBF8-C6B4-4166-87C1-DC9120CC7586}" type="pres">
      <dgm:prSet presAssocID="{87BF7896-20EA-4E8F-B6F4-A34EC5C9CB50}" presName="Childtext1" presStyleLbl="revTx" presStyleIdx="2" presStyleCnt="5">
        <dgm:presLayoutVars>
          <dgm:bulletEnabled val="1"/>
        </dgm:presLayoutVars>
      </dgm:prSet>
      <dgm:spPr/>
    </dgm:pt>
    <dgm:pt modelId="{89759DE5-9F8A-470E-A6D8-F13BB4DEE93D}" type="pres">
      <dgm:prSet presAssocID="{87BF7896-20EA-4E8F-B6F4-A34EC5C9CB50}" presName="ConnectLine1" presStyleLbl="sibTrans1D1" presStyleIdx="2" presStyleCnt="5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CCF286-8B46-4A20-ACAC-84BA2D6EFBBC}" type="pres">
      <dgm:prSet presAssocID="{87BF7896-20EA-4E8F-B6F4-A34EC5C9CB50}" presName="ConnectLineEnd1" presStyleLbl="lnNode1" presStyleIdx="2" presStyleCnt="5" custLinFactNeighborX="9734"/>
      <dgm:spPr/>
    </dgm:pt>
    <dgm:pt modelId="{4624FC32-5405-42B1-B5CC-DF0659852A58}" type="pres">
      <dgm:prSet presAssocID="{87BF7896-20EA-4E8F-B6F4-A34EC5C9CB50}" presName="EmptyPane1" presStyleCnt="0"/>
      <dgm:spPr/>
    </dgm:pt>
    <dgm:pt modelId="{4C82D8C3-C421-4E71-96E4-001E7F74980B}" type="pres">
      <dgm:prSet presAssocID="{D63CE73E-35DE-48C3-8753-7648BC953C0D}" presName="spaceBetweenRectangles1" presStyleCnt="0"/>
      <dgm:spPr/>
    </dgm:pt>
    <dgm:pt modelId="{3EEC69A3-EEE7-4CED-893C-E8491AB60A03}" type="pres">
      <dgm:prSet presAssocID="{532A73C5-D245-4E10-B367-8704525E012D}" presName="composite1" presStyleCnt="0"/>
      <dgm:spPr/>
    </dgm:pt>
    <dgm:pt modelId="{06B5EC7E-AEFD-4E1F-8C09-DC7997D6DAFA}" type="pres">
      <dgm:prSet presAssocID="{532A73C5-D245-4E10-B367-8704525E012D}" presName="parent1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B47933BC-CE49-4CE9-9F03-A4E5D65C86ED}" type="pres">
      <dgm:prSet presAssocID="{532A73C5-D245-4E10-B367-8704525E012D}" presName="Childtext1" presStyleLbl="revTx" presStyleIdx="3" presStyleCnt="5">
        <dgm:presLayoutVars>
          <dgm:bulletEnabled val="1"/>
        </dgm:presLayoutVars>
      </dgm:prSet>
      <dgm:spPr/>
    </dgm:pt>
    <dgm:pt modelId="{EF153500-9711-4965-BDC2-76771FF1E737}" type="pres">
      <dgm:prSet presAssocID="{532A73C5-D245-4E10-B367-8704525E012D}" presName="ConnectLine1" presStyleLbl="sibTrans1D1" presStyleIdx="3" presStyleCnt="5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1E751EC-FF7D-4B64-84CC-F530E302CEDD}" type="pres">
      <dgm:prSet presAssocID="{532A73C5-D245-4E10-B367-8704525E012D}" presName="ConnectLineEnd1" presStyleLbl="lnNode1" presStyleIdx="3" presStyleCnt="5"/>
      <dgm:spPr/>
    </dgm:pt>
    <dgm:pt modelId="{E304A3B3-4B16-4A56-B533-F1A346EDE752}" type="pres">
      <dgm:prSet presAssocID="{532A73C5-D245-4E10-B367-8704525E012D}" presName="EmptyPane1" presStyleCnt="0"/>
      <dgm:spPr/>
    </dgm:pt>
    <dgm:pt modelId="{26CD7601-3DD2-4C45-8D63-5908AA6965EA}" type="pres">
      <dgm:prSet presAssocID="{9390EFAE-725A-44B6-957C-F7DD8A996987}" presName="spaceBetweenRectangles1" presStyleCnt="0"/>
      <dgm:spPr/>
    </dgm:pt>
    <dgm:pt modelId="{6364DCD4-01B4-4DBF-A8BC-2B4AC3F2DBD8}" type="pres">
      <dgm:prSet presAssocID="{BE31A160-766C-42A2-A741-E1178B0AC7DE}" presName="composite1" presStyleCnt="0"/>
      <dgm:spPr/>
    </dgm:pt>
    <dgm:pt modelId="{8AF8B16A-78F6-464A-BCB4-15EF2BE8DFBE}" type="pres">
      <dgm:prSet presAssocID="{BE31A160-766C-42A2-A741-E1178B0AC7DE}" presName="parent1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406E58DB-FBCA-4F86-BF34-3F1FBCE022DC}" type="pres">
      <dgm:prSet presAssocID="{BE31A160-766C-42A2-A741-E1178B0AC7DE}" presName="Childtext1" presStyleLbl="revTx" presStyleIdx="4" presStyleCnt="5">
        <dgm:presLayoutVars>
          <dgm:bulletEnabled val="1"/>
        </dgm:presLayoutVars>
      </dgm:prSet>
      <dgm:spPr/>
    </dgm:pt>
    <dgm:pt modelId="{AEA3FEC0-EDEE-493E-A3B3-51C7C2BBC481}" type="pres">
      <dgm:prSet presAssocID="{BE31A160-766C-42A2-A741-E1178B0AC7DE}" presName="ConnectLine1" presStyleLbl="sibTrans1D1" presStyleIdx="4" presStyleCnt="5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8542BCB-695E-48E8-8BCC-CCE02358703D}" type="pres">
      <dgm:prSet presAssocID="{BE31A160-766C-42A2-A741-E1178B0AC7DE}" presName="ConnectLineEnd1" presStyleLbl="lnNode1" presStyleIdx="4" presStyleCnt="5"/>
      <dgm:spPr/>
    </dgm:pt>
    <dgm:pt modelId="{16116480-CD4E-4282-AB4A-AB15F21397F1}" type="pres">
      <dgm:prSet presAssocID="{BE31A160-766C-42A2-A741-E1178B0AC7DE}" presName="EmptyPane1" presStyleCnt="0"/>
      <dgm:spPr/>
    </dgm:pt>
  </dgm:ptLst>
  <dgm:cxnLst>
    <dgm:cxn modelId="{0943B00B-58A1-4FF5-9E44-5C479145B02B}" type="presOf" srcId="{87BF7896-20EA-4E8F-B6F4-A34EC5C9CB50}" destId="{9D82041D-873A-4600-A9C7-C0A0ADFB138B}" srcOrd="0" destOrd="0" presId="urn:microsoft.com/office/officeart/2016/7/layout/RoundedRectangleTimeline"/>
    <dgm:cxn modelId="{0EDF7B0F-C033-4294-BA70-6FF571D9C763}" srcId="{E5B2E815-0D19-41DC-B01B-4D608769620A}" destId="{BE31A160-766C-42A2-A741-E1178B0AC7DE}" srcOrd="4" destOrd="0" parTransId="{D3DD368B-455B-4820-86BA-E9CCE80DA1C5}" sibTransId="{B32668D0-71BF-4E28-8578-59341F0F14AA}"/>
    <dgm:cxn modelId="{92330C11-C197-4512-BDA4-8D8A69AF7D1C}" srcId="{E5B2E815-0D19-41DC-B01B-4D608769620A}" destId="{87BF7896-20EA-4E8F-B6F4-A34EC5C9CB50}" srcOrd="2" destOrd="0" parTransId="{05E47BA5-F724-4AEE-9B5B-401F18E028E6}" sibTransId="{D63CE73E-35DE-48C3-8753-7648BC953C0D}"/>
    <dgm:cxn modelId="{6E262223-CDB6-45DB-B717-C30A9DBFAB1A}" srcId="{532A73C5-D245-4E10-B367-8704525E012D}" destId="{50C0F5D0-34C7-4472-9984-94D6418F2A56}" srcOrd="0" destOrd="0" parTransId="{B0512701-F130-4278-B164-437F9CCA3FF5}" sibTransId="{6EDEEADF-9D30-4F75-A6C3-A8368E9E9010}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61EE5671-2B8E-4E48-B85B-B13FED480128}" srcId="{E5B2E815-0D19-41DC-B01B-4D608769620A}" destId="{532A73C5-D245-4E10-B367-8704525E012D}" srcOrd="3" destOrd="0" parTransId="{04A5799F-DD98-446B-BA53-C7E386EFB642}" sibTransId="{9390EFAE-725A-44B6-957C-F7DD8A996987}"/>
    <dgm:cxn modelId="{28D32173-E87E-4C18-A573-BD2E39A32F4B}" type="presOf" srcId="{50C0F5D0-34C7-4472-9984-94D6418F2A56}" destId="{B47933BC-CE49-4CE9-9F03-A4E5D65C86ED}" srcOrd="0" destOrd="0" presId="urn:microsoft.com/office/officeart/2016/7/layout/RoundedRectangleTimeline"/>
    <dgm:cxn modelId="{AA91EC53-D7D7-48EE-910D-A7C6BD44AA82}" type="presOf" srcId="{532A73C5-D245-4E10-B367-8704525E012D}" destId="{06B5EC7E-AEFD-4E1F-8C09-DC7997D6DAFA}" srcOrd="0" destOrd="0" presId="urn:microsoft.com/office/officeart/2016/7/layout/RoundedRectangleTimeline"/>
    <dgm:cxn modelId="{4D2DF581-8128-4440-9E51-29109DC6ED52}" srcId="{87BF7896-20EA-4E8F-B6F4-A34EC5C9CB50}" destId="{43CBB0A2-9D75-4264-8A30-3E8974B40658}" srcOrd="0" destOrd="0" parTransId="{F806E590-5F8E-48A1-96AC-9E738290D2ED}" sibTransId="{20F77EFB-335C-4BC3-AD95-8421EDF343E6}"/>
    <dgm:cxn modelId="{0E613C84-BD5D-4E92-A525-758FC5FBA813}" type="presOf" srcId="{BE31A160-766C-42A2-A741-E1178B0AC7DE}" destId="{8AF8B16A-78F6-464A-BCB4-15EF2BE8DFBE}" srcOrd="0" destOrd="0" presId="urn:microsoft.com/office/officeart/2016/7/layout/RoundedRectangleTimeline"/>
    <dgm:cxn modelId="{958FAF8F-A77F-4AE4-A72A-8E643FA277FD}" type="presOf" srcId="{B54C8F6C-BE1E-4EAB-B7A0-48DE01FFAA36}" destId="{45A02F84-C6CB-43F5-AEE4-3EA66C2BD25F}" srcOrd="0" destOrd="0" presId="urn:microsoft.com/office/officeart/2016/7/layout/RoundedRectangleTimeline"/>
    <dgm:cxn modelId="{C8CAF48F-322D-43C3-A68B-40DA904320AC}" type="presOf" srcId="{E5B2E815-0D19-41DC-B01B-4D608769620A}" destId="{196C9F68-3606-4282-A4C6-4485F1280B5F}" srcOrd="0" destOrd="0" presId="urn:microsoft.com/office/officeart/2016/7/layout/RoundedRectangleTimeline"/>
    <dgm:cxn modelId="{59B7AD90-FE76-4D17-99EF-2B17F2F4200B}" srcId="{BE31A160-766C-42A2-A741-E1178B0AC7DE}" destId="{4EC7B9B6-6A9F-46D2-9F31-8B8DA04C1B80}" srcOrd="0" destOrd="0" parTransId="{6F96B5C8-0B13-4FB2-B82F-6384919EF663}" sibTransId="{028E9EFD-0099-40D7-AEB7-82F9A72F631D}"/>
    <dgm:cxn modelId="{CAF19795-26FD-4CD9-8E3B-7E7899F5E3D0}" type="presOf" srcId="{4259F840-24E7-476F-9F30-482E46395856}" destId="{E088D226-49D7-4C30-90DC-CA1755D98829}" srcOrd="0" destOrd="0" presId="urn:microsoft.com/office/officeart/2016/7/layout/RoundedRectangleTimeline"/>
    <dgm:cxn modelId="{AC2FC1A2-CF44-4033-8AAE-31C98C976AAD}" type="presOf" srcId="{E4033A39-DCC4-4038-9562-AEDDBBB37A99}" destId="{539615E2-3277-4D8E-8484-FF5088C8BF01}" srcOrd="0" destOrd="0" presId="urn:microsoft.com/office/officeart/2016/7/layout/RoundedRectangleTimeline"/>
    <dgm:cxn modelId="{941106B6-136C-474C-97D6-48D5BA0F2412}" type="presOf" srcId="{A4C0B4E4-70AD-4901-9E3F-7EA25DD6DAA1}" destId="{FEBD3C2A-A340-470A-A475-AE614EA07678}" srcOrd="0" destOrd="0" presId="urn:microsoft.com/office/officeart/2016/7/layout/RoundedRectangleTimeline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0CA390ED-20D0-4931-9ED2-39898E967B4E}" type="presOf" srcId="{43CBB0A2-9D75-4264-8A30-3E8974B40658}" destId="{80CDBBF8-C6B4-4166-87C1-DC9120CC7586}" srcOrd="0" destOrd="0" presId="urn:microsoft.com/office/officeart/2016/7/layout/RoundedRectangleTimeline"/>
    <dgm:cxn modelId="{5A4F68F1-DD6D-4606-9DFF-2ED3FA4ABBDA}" type="presOf" srcId="{4EC7B9B6-6A9F-46D2-9F31-8B8DA04C1B80}" destId="{406E58DB-FBCA-4F86-BF34-3F1FBCE022DC}" srcOrd="0" destOrd="0" presId="urn:microsoft.com/office/officeart/2016/7/layout/RoundedRectangleTimeline"/>
    <dgm:cxn modelId="{5354664C-1324-42A2-8E0C-8A734126CEDC}" type="presParOf" srcId="{196C9F68-3606-4282-A4C6-4485F1280B5F}" destId="{68D8AC18-502F-4825-B069-75605ADB3A40}" srcOrd="0" destOrd="0" presId="urn:microsoft.com/office/officeart/2016/7/layout/RoundedRectangleTimeline"/>
    <dgm:cxn modelId="{6348195D-50D8-4550-9B41-00B3DA9EB427}" type="presParOf" srcId="{68D8AC18-502F-4825-B069-75605ADB3A40}" destId="{E088D226-49D7-4C30-90DC-CA1755D98829}" srcOrd="0" destOrd="0" presId="urn:microsoft.com/office/officeart/2016/7/layout/RoundedRectangleTimeline"/>
    <dgm:cxn modelId="{C6708436-4913-4A18-9057-022E1E45D775}" type="presParOf" srcId="{68D8AC18-502F-4825-B069-75605ADB3A40}" destId="{45A02F84-C6CB-43F5-AEE4-3EA66C2BD25F}" srcOrd="1" destOrd="0" presId="urn:microsoft.com/office/officeart/2016/7/layout/RoundedRectangleTimeline"/>
    <dgm:cxn modelId="{5B4CF8B4-5862-4F3D-A120-627665A45E68}" type="presParOf" srcId="{68D8AC18-502F-4825-B069-75605ADB3A40}" destId="{6BA46904-CB7C-4538-BD49-D3891EF19552}" srcOrd="2" destOrd="0" presId="urn:microsoft.com/office/officeart/2016/7/layout/RoundedRectangleTimeline"/>
    <dgm:cxn modelId="{FFB4B971-221D-492E-BC0D-36F39758451A}" type="presParOf" srcId="{68D8AC18-502F-4825-B069-75605ADB3A40}" destId="{049FDBD0-77FE-49D1-A275-A272C8C5E426}" srcOrd="3" destOrd="0" presId="urn:microsoft.com/office/officeart/2016/7/layout/RoundedRectangleTimeline"/>
    <dgm:cxn modelId="{7B503000-2C47-4DD5-B24B-D6052C4C3CDE}" type="presParOf" srcId="{68D8AC18-502F-4825-B069-75605ADB3A40}" destId="{CB26EA94-33BB-4F98-9E1E-2237D4831263}" srcOrd="4" destOrd="0" presId="urn:microsoft.com/office/officeart/2016/7/layout/RoundedRectangleTimeline"/>
    <dgm:cxn modelId="{DE78CEF1-BE43-4E5A-9C91-92F8289167D0}" type="presParOf" srcId="{196C9F68-3606-4282-A4C6-4485F1280B5F}" destId="{606F1DBF-510E-4065-ACCB-3EBDA85CFB92}" srcOrd="1" destOrd="0" presId="urn:microsoft.com/office/officeart/2016/7/layout/RoundedRectangleTimeline"/>
    <dgm:cxn modelId="{74F95C78-3813-45AA-932B-C94A3B7513CB}" type="presParOf" srcId="{196C9F68-3606-4282-A4C6-4485F1280B5F}" destId="{07989479-D1A2-4D15-AA3A-B0CFFB9F91D9}" srcOrd="2" destOrd="0" presId="urn:microsoft.com/office/officeart/2016/7/layout/RoundedRectangleTimeline"/>
    <dgm:cxn modelId="{78714377-12E6-4F42-93F8-20E6C58A5CEA}" type="presParOf" srcId="{07989479-D1A2-4D15-AA3A-B0CFFB9F91D9}" destId="{539615E2-3277-4D8E-8484-FF5088C8BF01}" srcOrd="0" destOrd="0" presId="urn:microsoft.com/office/officeart/2016/7/layout/RoundedRectangleTimeline"/>
    <dgm:cxn modelId="{B18F6382-7271-4A16-839E-8201B423722C}" type="presParOf" srcId="{07989479-D1A2-4D15-AA3A-B0CFFB9F91D9}" destId="{FEBD3C2A-A340-470A-A475-AE614EA07678}" srcOrd="1" destOrd="0" presId="urn:microsoft.com/office/officeart/2016/7/layout/RoundedRectangleTimeline"/>
    <dgm:cxn modelId="{1FCB7BE4-0603-4EFE-8008-2BFEFE000DC7}" type="presParOf" srcId="{07989479-D1A2-4D15-AA3A-B0CFFB9F91D9}" destId="{080474C8-0FEA-4FD1-97F1-0978CFB4A37F}" srcOrd="2" destOrd="0" presId="urn:microsoft.com/office/officeart/2016/7/layout/RoundedRectangleTimeline"/>
    <dgm:cxn modelId="{FFACD6D5-3CE9-42AD-947E-A78AEF95B8FB}" type="presParOf" srcId="{07989479-D1A2-4D15-AA3A-B0CFFB9F91D9}" destId="{4797FB61-2602-4A58-81E6-6F133DB1E419}" srcOrd="3" destOrd="0" presId="urn:microsoft.com/office/officeart/2016/7/layout/RoundedRectangleTimeline"/>
    <dgm:cxn modelId="{BC46BA3B-AC60-4702-8307-9F913CF4B658}" type="presParOf" srcId="{07989479-D1A2-4D15-AA3A-B0CFFB9F91D9}" destId="{3ADF0AE3-D759-4F4F-8135-572855211847}" srcOrd="4" destOrd="0" presId="urn:microsoft.com/office/officeart/2016/7/layout/RoundedRectangleTimeline"/>
    <dgm:cxn modelId="{C4C49063-100B-4191-B846-2AFDB1730073}" type="presParOf" srcId="{196C9F68-3606-4282-A4C6-4485F1280B5F}" destId="{B0CD7A53-7149-45F2-83E8-36717D7878A1}" srcOrd="3" destOrd="0" presId="urn:microsoft.com/office/officeart/2016/7/layout/RoundedRectangleTimeline"/>
    <dgm:cxn modelId="{46F7084B-A873-4467-94F4-3AD8C57AA15B}" type="presParOf" srcId="{196C9F68-3606-4282-A4C6-4485F1280B5F}" destId="{FB379A6E-C0F9-420B-90FC-2785E757E6AE}" srcOrd="4" destOrd="0" presId="urn:microsoft.com/office/officeart/2016/7/layout/RoundedRectangleTimeline"/>
    <dgm:cxn modelId="{57342C4D-7AF4-4D0C-AB41-7215FDB8FE71}" type="presParOf" srcId="{FB379A6E-C0F9-420B-90FC-2785E757E6AE}" destId="{9D82041D-873A-4600-A9C7-C0A0ADFB138B}" srcOrd="0" destOrd="0" presId="urn:microsoft.com/office/officeart/2016/7/layout/RoundedRectangleTimeline"/>
    <dgm:cxn modelId="{30E8D157-1732-4DB0-8B12-69814E347461}" type="presParOf" srcId="{FB379A6E-C0F9-420B-90FC-2785E757E6AE}" destId="{80CDBBF8-C6B4-4166-87C1-DC9120CC7586}" srcOrd="1" destOrd="0" presId="urn:microsoft.com/office/officeart/2016/7/layout/RoundedRectangleTimeline"/>
    <dgm:cxn modelId="{7E25EDCE-0445-4BA4-987C-8BE2C213576D}" type="presParOf" srcId="{FB379A6E-C0F9-420B-90FC-2785E757E6AE}" destId="{89759DE5-9F8A-470E-A6D8-F13BB4DEE93D}" srcOrd="2" destOrd="0" presId="urn:microsoft.com/office/officeart/2016/7/layout/RoundedRectangleTimeline"/>
    <dgm:cxn modelId="{94CDA7E7-E9EA-4F04-A2A9-1FEA663F463A}" type="presParOf" srcId="{FB379A6E-C0F9-420B-90FC-2785E757E6AE}" destId="{07CCF286-8B46-4A20-ACAC-84BA2D6EFBBC}" srcOrd="3" destOrd="0" presId="urn:microsoft.com/office/officeart/2016/7/layout/RoundedRectangleTimeline"/>
    <dgm:cxn modelId="{2EF8748D-BCF1-428A-92FE-83430C7C7B7A}" type="presParOf" srcId="{FB379A6E-C0F9-420B-90FC-2785E757E6AE}" destId="{4624FC32-5405-42B1-B5CC-DF0659852A58}" srcOrd="4" destOrd="0" presId="urn:microsoft.com/office/officeart/2016/7/layout/RoundedRectangleTimeline"/>
    <dgm:cxn modelId="{A9FE0150-A71F-4E39-8759-69AB4C9692E4}" type="presParOf" srcId="{196C9F68-3606-4282-A4C6-4485F1280B5F}" destId="{4C82D8C3-C421-4E71-96E4-001E7F74980B}" srcOrd="5" destOrd="0" presId="urn:microsoft.com/office/officeart/2016/7/layout/RoundedRectangleTimeline"/>
    <dgm:cxn modelId="{39F17A8F-6731-4BB6-853F-D388A927AA79}" type="presParOf" srcId="{196C9F68-3606-4282-A4C6-4485F1280B5F}" destId="{3EEC69A3-EEE7-4CED-893C-E8491AB60A03}" srcOrd="6" destOrd="0" presId="urn:microsoft.com/office/officeart/2016/7/layout/RoundedRectangleTimeline"/>
    <dgm:cxn modelId="{6F9396AA-CB21-4034-B1A9-7F1398C8A5FB}" type="presParOf" srcId="{3EEC69A3-EEE7-4CED-893C-E8491AB60A03}" destId="{06B5EC7E-AEFD-4E1F-8C09-DC7997D6DAFA}" srcOrd="0" destOrd="0" presId="urn:microsoft.com/office/officeart/2016/7/layout/RoundedRectangleTimeline"/>
    <dgm:cxn modelId="{43EEAC3D-99E0-4E28-AF96-2ABC2CE20EA9}" type="presParOf" srcId="{3EEC69A3-EEE7-4CED-893C-E8491AB60A03}" destId="{B47933BC-CE49-4CE9-9F03-A4E5D65C86ED}" srcOrd="1" destOrd="0" presId="urn:microsoft.com/office/officeart/2016/7/layout/RoundedRectangleTimeline"/>
    <dgm:cxn modelId="{EAC3C73C-F0AB-4034-84DD-2F6C08AC8B70}" type="presParOf" srcId="{3EEC69A3-EEE7-4CED-893C-E8491AB60A03}" destId="{EF153500-9711-4965-BDC2-76771FF1E737}" srcOrd="2" destOrd="0" presId="urn:microsoft.com/office/officeart/2016/7/layout/RoundedRectangleTimeline"/>
    <dgm:cxn modelId="{B5B14079-978E-4C89-87C2-C0A813B15D7C}" type="presParOf" srcId="{3EEC69A3-EEE7-4CED-893C-E8491AB60A03}" destId="{C1E751EC-FF7D-4B64-84CC-F530E302CEDD}" srcOrd="3" destOrd="0" presId="urn:microsoft.com/office/officeart/2016/7/layout/RoundedRectangleTimeline"/>
    <dgm:cxn modelId="{81B20AA9-59C3-4CCB-A6FF-6911DB3BC3DF}" type="presParOf" srcId="{3EEC69A3-EEE7-4CED-893C-E8491AB60A03}" destId="{E304A3B3-4B16-4A56-B533-F1A346EDE752}" srcOrd="4" destOrd="0" presId="urn:microsoft.com/office/officeart/2016/7/layout/RoundedRectangleTimeline"/>
    <dgm:cxn modelId="{00302045-57D4-40D9-B4E9-9F1E7C1889C7}" type="presParOf" srcId="{196C9F68-3606-4282-A4C6-4485F1280B5F}" destId="{26CD7601-3DD2-4C45-8D63-5908AA6965EA}" srcOrd="7" destOrd="0" presId="urn:microsoft.com/office/officeart/2016/7/layout/RoundedRectangleTimeline"/>
    <dgm:cxn modelId="{73A2EA1F-FB0D-48E9-B64E-2E613F2EFE34}" type="presParOf" srcId="{196C9F68-3606-4282-A4C6-4485F1280B5F}" destId="{6364DCD4-01B4-4DBF-A8BC-2B4AC3F2DBD8}" srcOrd="8" destOrd="0" presId="urn:microsoft.com/office/officeart/2016/7/layout/RoundedRectangleTimeline"/>
    <dgm:cxn modelId="{BA38E0D3-CEA4-43D7-AE91-BF96ABF709E1}" type="presParOf" srcId="{6364DCD4-01B4-4DBF-A8BC-2B4AC3F2DBD8}" destId="{8AF8B16A-78F6-464A-BCB4-15EF2BE8DFBE}" srcOrd="0" destOrd="0" presId="urn:microsoft.com/office/officeart/2016/7/layout/RoundedRectangleTimeline"/>
    <dgm:cxn modelId="{A3831DF7-38A7-4109-9EFC-8CBDB5F62816}" type="presParOf" srcId="{6364DCD4-01B4-4DBF-A8BC-2B4AC3F2DBD8}" destId="{406E58DB-FBCA-4F86-BF34-3F1FBCE022DC}" srcOrd="1" destOrd="0" presId="urn:microsoft.com/office/officeart/2016/7/layout/RoundedRectangleTimeline"/>
    <dgm:cxn modelId="{7B8ADD64-B121-4A3C-901C-80198C91A9E0}" type="presParOf" srcId="{6364DCD4-01B4-4DBF-A8BC-2B4AC3F2DBD8}" destId="{AEA3FEC0-EDEE-493E-A3B3-51C7C2BBC481}" srcOrd="2" destOrd="0" presId="urn:microsoft.com/office/officeart/2016/7/layout/RoundedRectangleTimeline"/>
    <dgm:cxn modelId="{C75FFECE-38F6-4DFA-AF68-FAF347EE34DE}" type="presParOf" srcId="{6364DCD4-01B4-4DBF-A8BC-2B4AC3F2DBD8}" destId="{F8542BCB-695E-48E8-8BCC-CCE02358703D}" srcOrd="3" destOrd="0" presId="urn:microsoft.com/office/officeart/2016/7/layout/RoundedRectangleTimeline"/>
    <dgm:cxn modelId="{AF8DC855-883C-4D4F-926C-98BD8644E335}" type="presParOf" srcId="{6364DCD4-01B4-4DBF-A8BC-2B4AC3F2DBD8}" destId="{16116480-CD4E-4282-AB4A-AB15F21397F1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" loCatId="other" qsTypeId="urn:microsoft.com/office/officeart/2005/8/quickstyle/simple1" qsCatId="simple" csTypeId="urn:microsoft.com/office/officeart/2005/8/colors/accent4_1" csCatId="accent4" phldr="1"/>
      <dgm:spPr/>
      <dgm:t>
        <a:bodyPr rtlCol="0"/>
        <a:lstStyle/>
        <a:p>
          <a:pPr rtl="0"/>
          <a:endParaRPr lang="it-IT"/>
        </a:p>
      </dgm:t>
    </dgm:pt>
    <dgm:pt modelId="{4259F840-24E7-476F-9F30-482E46395856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Accoglimento</a:t>
          </a: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it-IT"/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it-IT"/>
        </a:p>
      </dgm:t>
    </dgm:pt>
    <dgm:pt modelId="{B54C8F6C-BE1E-4EAB-B7A0-48DE01FFAA36}">
      <dgm:prSet phldrT="[Text]"/>
      <dgm:spPr/>
      <dgm:t>
        <a:bodyPr rtlCol="0"/>
        <a:lstStyle/>
        <a:p>
          <a:pPr algn="l" rtl="0"/>
          <a:r>
            <a:rPr lang="it-IT" dirty="0"/>
            <a:t>Dalle 09 alle 09.15</a:t>
          </a:r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it-IT"/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it-IT"/>
        </a:p>
      </dgm:t>
    </dgm:pt>
    <dgm:pt modelId="{E4033A39-DCC4-4038-9562-AEDDBBB37A99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Attività</a:t>
          </a: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it-IT"/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it-IT"/>
        </a:p>
      </dgm:t>
    </dgm:pt>
    <dgm:pt modelId="{A4C0B4E4-70AD-4901-9E3F-7EA25DD6DAA1}">
      <dgm:prSet phldrT="[Text]"/>
      <dgm:spPr/>
      <dgm:t>
        <a:bodyPr rtlCol="0"/>
        <a:lstStyle/>
        <a:p>
          <a:pPr algn="l" rtl="0"/>
          <a:r>
            <a:rPr lang="it-IT" dirty="0"/>
            <a:t>Dalle 09.15 alle 11.00</a:t>
          </a: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it-IT"/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it-IT"/>
        </a:p>
      </dgm:t>
    </dgm:pt>
    <dgm:pt modelId="{532A73C5-D245-4E10-B367-8704525E012D}">
      <dgm:prSet phldrT="[Text]"/>
      <dgm:spPr>
        <a:solidFill>
          <a:schemeClr val="bg1">
            <a:lumMod val="75000"/>
            <a:lumOff val="25000"/>
          </a:schemeClr>
        </a:solidFill>
        <a:ln w="19050">
          <a:solidFill>
            <a:schemeClr val="accent4"/>
          </a:solidFill>
        </a:ln>
      </dgm:spPr>
      <dgm:t>
        <a:bodyPr rtlCol="0"/>
        <a:lstStyle/>
        <a:p>
          <a:pPr rtl="0"/>
          <a:r>
            <a:rPr lang="it-IT" dirty="0">
              <a:solidFill>
                <a:schemeClr val="tx1"/>
              </a:solidFill>
              <a:latin typeface="+mj-lt"/>
            </a:rPr>
            <a:t>Fine attività</a:t>
          </a:r>
        </a:p>
      </dgm:t>
    </dgm:pt>
    <dgm:pt modelId="{04A5799F-DD98-446B-BA53-C7E386EFB642}" type="parTrans" cxnId="{61EE5671-2B8E-4E48-B85B-B13FED480128}">
      <dgm:prSet/>
      <dgm:spPr/>
      <dgm:t>
        <a:bodyPr rtlCol="0"/>
        <a:lstStyle/>
        <a:p>
          <a:pPr rtl="0"/>
          <a:endParaRPr lang="it-IT"/>
        </a:p>
      </dgm:t>
    </dgm:pt>
    <dgm:pt modelId="{9390EFAE-725A-44B6-957C-F7DD8A996987}" type="sibTrans" cxnId="{61EE5671-2B8E-4E48-B85B-B13FED480128}">
      <dgm:prSet/>
      <dgm:spPr/>
      <dgm:t>
        <a:bodyPr rtlCol="0"/>
        <a:lstStyle/>
        <a:p>
          <a:pPr rtl="0"/>
          <a:endParaRPr lang="it-IT"/>
        </a:p>
      </dgm:t>
    </dgm:pt>
    <dgm:pt modelId="{50C0F5D0-34C7-4472-9984-94D6418F2A56}">
      <dgm:prSet phldrT="[Text]"/>
      <dgm:spPr/>
      <dgm:t>
        <a:bodyPr rtlCol="0"/>
        <a:lstStyle/>
        <a:p>
          <a:pPr algn="l" rtl="0"/>
          <a:r>
            <a:rPr lang="it-IT" dirty="0"/>
            <a:t>Ore 18</a:t>
          </a:r>
        </a:p>
      </dgm:t>
    </dgm:pt>
    <dgm:pt modelId="{6EDEEADF-9D30-4F75-A6C3-A8368E9E9010}" type="sibTrans" cxnId="{6E262223-CDB6-45DB-B717-C30A9DBFAB1A}">
      <dgm:prSet/>
      <dgm:spPr/>
      <dgm:t>
        <a:bodyPr rtlCol="0"/>
        <a:lstStyle/>
        <a:p>
          <a:pPr rtl="0"/>
          <a:endParaRPr lang="it-IT"/>
        </a:p>
      </dgm:t>
    </dgm:pt>
    <dgm:pt modelId="{B0512701-F130-4278-B164-437F9CCA3FF5}" type="parTrans" cxnId="{6E262223-CDB6-45DB-B717-C30A9DBFAB1A}">
      <dgm:prSet/>
      <dgm:spPr/>
      <dgm:t>
        <a:bodyPr rtlCol="0"/>
        <a:lstStyle/>
        <a:p>
          <a:pPr rtl="0"/>
          <a:endParaRPr lang="it-IT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45A02F84-C6CB-43F5-AEE4-3EA66C2BD25F}" type="pres">
      <dgm:prSet presAssocID="{4259F840-24E7-476F-9F30-482E46395856}" presName="Childtext1" presStyleLbl="revTx" presStyleIdx="0" presStyleCnt="3" custLinFactNeighborX="-352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3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3" custLinFactNeighborX="-15424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FEBD3C2A-A340-470A-A475-AE614EA07678}" type="pres">
      <dgm:prSet presAssocID="{E4033A39-DCC4-4038-9562-AEDDBBB37A99}" presName="Childtext1" presStyleLbl="revTx" presStyleIdx="1" presStyleCnt="3">
        <dgm:presLayoutVars>
          <dgm:bulletEnabled val="1"/>
        </dgm:presLayoutVars>
      </dgm:prSet>
      <dgm:spPr/>
    </dgm:pt>
    <dgm:pt modelId="{080474C8-0FEA-4FD1-97F1-0978CFB4A37F}" type="pres">
      <dgm:prSet presAssocID="{E4033A39-DCC4-4038-9562-AEDDBBB37A99}" presName="ConnectLine1" presStyleLbl="sibTrans1D1" presStyleIdx="1" presStyleCnt="3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3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3EEC69A3-EEE7-4CED-893C-E8491AB60A03}" type="pres">
      <dgm:prSet presAssocID="{532A73C5-D245-4E10-B367-8704525E012D}" presName="composite1" presStyleCnt="0"/>
      <dgm:spPr/>
    </dgm:pt>
    <dgm:pt modelId="{06B5EC7E-AEFD-4E1F-8C09-DC7997D6DAFA}" type="pres">
      <dgm:prSet presAssocID="{532A73C5-D245-4E10-B367-8704525E012D}" presName="parent1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B47933BC-CE49-4CE9-9F03-A4E5D65C86ED}" type="pres">
      <dgm:prSet presAssocID="{532A73C5-D245-4E10-B367-8704525E012D}" presName="Childtext1" presStyleLbl="revTx" presStyleIdx="2" presStyleCnt="3">
        <dgm:presLayoutVars>
          <dgm:bulletEnabled val="1"/>
        </dgm:presLayoutVars>
      </dgm:prSet>
      <dgm:spPr/>
    </dgm:pt>
    <dgm:pt modelId="{EF153500-9711-4965-BDC2-76771FF1E737}" type="pres">
      <dgm:prSet presAssocID="{532A73C5-D245-4E10-B367-8704525E012D}" presName="ConnectLine1" presStyleLbl="sibTrans1D1" presStyleIdx="2" presStyleCnt="3"/>
      <dgm:spPr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1E751EC-FF7D-4B64-84CC-F530E302CEDD}" type="pres">
      <dgm:prSet presAssocID="{532A73C5-D245-4E10-B367-8704525E012D}" presName="ConnectLineEnd1" presStyleLbl="lnNode1" presStyleIdx="2" presStyleCnt="3"/>
      <dgm:spPr/>
    </dgm:pt>
    <dgm:pt modelId="{E304A3B3-4B16-4A56-B533-F1A346EDE752}" type="pres">
      <dgm:prSet presAssocID="{532A73C5-D245-4E10-B367-8704525E012D}" presName="EmptyPane1" presStyleCnt="0"/>
      <dgm:spPr/>
    </dgm:pt>
  </dgm:ptLst>
  <dgm:cxnLst>
    <dgm:cxn modelId="{6E262223-CDB6-45DB-B717-C30A9DBFAB1A}" srcId="{532A73C5-D245-4E10-B367-8704525E012D}" destId="{50C0F5D0-34C7-4472-9984-94D6418F2A56}" srcOrd="0" destOrd="0" parTransId="{B0512701-F130-4278-B164-437F9CCA3FF5}" sibTransId="{6EDEEADF-9D30-4F75-A6C3-A8368E9E9010}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61EE5671-2B8E-4E48-B85B-B13FED480128}" srcId="{E5B2E815-0D19-41DC-B01B-4D608769620A}" destId="{532A73C5-D245-4E10-B367-8704525E012D}" srcOrd="2" destOrd="0" parTransId="{04A5799F-DD98-446B-BA53-C7E386EFB642}" sibTransId="{9390EFAE-725A-44B6-957C-F7DD8A996987}"/>
    <dgm:cxn modelId="{28D32173-E87E-4C18-A573-BD2E39A32F4B}" type="presOf" srcId="{50C0F5D0-34C7-4472-9984-94D6418F2A56}" destId="{B47933BC-CE49-4CE9-9F03-A4E5D65C86ED}" srcOrd="0" destOrd="0" presId="urn:microsoft.com/office/officeart/2016/7/layout/RoundedRectangleTimeline"/>
    <dgm:cxn modelId="{AA91EC53-D7D7-48EE-910D-A7C6BD44AA82}" type="presOf" srcId="{532A73C5-D245-4E10-B367-8704525E012D}" destId="{06B5EC7E-AEFD-4E1F-8C09-DC7997D6DAFA}" srcOrd="0" destOrd="0" presId="urn:microsoft.com/office/officeart/2016/7/layout/RoundedRectangleTimeline"/>
    <dgm:cxn modelId="{958FAF8F-A77F-4AE4-A72A-8E643FA277FD}" type="presOf" srcId="{B54C8F6C-BE1E-4EAB-B7A0-48DE01FFAA36}" destId="{45A02F84-C6CB-43F5-AEE4-3EA66C2BD25F}" srcOrd="0" destOrd="0" presId="urn:microsoft.com/office/officeart/2016/7/layout/RoundedRectangleTimeline"/>
    <dgm:cxn modelId="{C8CAF48F-322D-43C3-A68B-40DA904320AC}" type="presOf" srcId="{E5B2E815-0D19-41DC-B01B-4D608769620A}" destId="{196C9F68-3606-4282-A4C6-4485F1280B5F}" srcOrd="0" destOrd="0" presId="urn:microsoft.com/office/officeart/2016/7/layout/RoundedRectangleTimeline"/>
    <dgm:cxn modelId="{CAF19795-26FD-4CD9-8E3B-7E7899F5E3D0}" type="presOf" srcId="{4259F840-24E7-476F-9F30-482E46395856}" destId="{E088D226-49D7-4C30-90DC-CA1755D98829}" srcOrd="0" destOrd="0" presId="urn:microsoft.com/office/officeart/2016/7/layout/RoundedRectangleTimeline"/>
    <dgm:cxn modelId="{AC2FC1A2-CF44-4033-8AAE-31C98C976AAD}" type="presOf" srcId="{E4033A39-DCC4-4038-9562-AEDDBBB37A99}" destId="{539615E2-3277-4D8E-8484-FF5088C8BF01}" srcOrd="0" destOrd="0" presId="urn:microsoft.com/office/officeart/2016/7/layout/RoundedRectangleTimeline"/>
    <dgm:cxn modelId="{941106B6-136C-474C-97D6-48D5BA0F2412}" type="presOf" srcId="{A4C0B4E4-70AD-4901-9E3F-7EA25DD6DAA1}" destId="{FEBD3C2A-A340-470A-A475-AE614EA07678}" srcOrd="0" destOrd="0" presId="urn:microsoft.com/office/officeart/2016/7/layout/RoundedRectangleTimeline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5354664C-1324-42A2-8E0C-8A734126CEDC}" type="presParOf" srcId="{196C9F68-3606-4282-A4C6-4485F1280B5F}" destId="{68D8AC18-502F-4825-B069-75605ADB3A40}" srcOrd="0" destOrd="0" presId="urn:microsoft.com/office/officeart/2016/7/layout/RoundedRectangleTimeline"/>
    <dgm:cxn modelId="{6348195D-50D8-4550-9B41-00B3DA9EB427}" type="presParOf" srcId="{68D8AC18-502F-4825-B069-75605ADB3A40}" destId="{E088D226-49D7-4C30-90DC-CA1755D98829}" srcOrd="0" destOrd="0" presId="urn:microsoft.com/office/officeart/2016/7/layout/RoundedRectangleTimeline"/>
    <dgm:cxn modelId="{C6708436-4913-4A18-9057-022E1E45D775}" type="presParOf" srcId="{68D8AC18-502F-4825-B069-75605ADB3A40}" destId="{45A02F84-C6CB-43F5-AEE4-3EA66C2BD25F}" srcOrd="1" destOrd="0" presId="urn:microsoft.com/office/officeart/2016/7/layout/RoundedRectangleTimeline"/>
    <dgm:cxn modelId="{5B4CF8B4-5862-4F3D-A120-627665A45E68}" type="presParOf" srcId="{68D8AC18-502F-4825-B069-75605ADB3A40}" destId="{6BA46904-CB7C-4538-BD49-D3891EF19552}" srcOrd="2" destOrd="0" presId="urn:microsoft.com/office/officeart/2016/7/layout/RoundedRectangleTimeline"/>
    <dgm:cxn modelId="{FFB4B971-221D-492E-BC0D-36F39758451A}" type="presParOf" srcId="{68D8AC18-502F-4825-B069-75605ADB3A40}" destId="{049FDBD0-77FE-49D1-A275-A272C8C5E426}" srcOrd="3" destOrd="0" presId="urn:microsoft.com/office/officeart/2016/7/layout/RoundedRectangleTimeline"/>
    <dgm:cxn modelId="{7B503000-2C47-4DD5-B24B-D6052C4C3CDE}" type="presParOf" srcId="{68D8AC18-502F-4825-B069-75605ADB3A40}" destId="{CB26EA94-33BB-4F98-9E1E-2237D4831263}" srcOrd="4" destOrd="0" presId="urn:microsoft.com/office/officeart/2016/7/layout/RoundedRectangleTimeline"/>
    <dgm:cxn modelId="{DE78CEF1-BE43-4E5A-9C91-92F8289167D0}" type="presParOf" srcId="{196C9F68-3606-4282-A4C6-4485F1280B5F}" destId="{606F1DBF-510E-4065-ACCB-3EBDA85CFB92}" srcOrd="1" destOrd="0" presId="urn:microsoft.com/office/officeart/2016/7/layout/RoundedRectangleTimeline"/>
    <dgm:cxn modelId="{74F95C78-3813-45AA-932B-C94A3B7513CB}" type="presParOf" srcId="{196C9F68-3606-4282-A4C6-4485F1280B5F}" destId="{07989479-D1A2-4D15-AA3A-B0CFFB9F91D9}" srcOrd="2" destOrd="0" presId="urn:microsoft.com/office/officeart/2016/7/layout/RoundedRectangleTimeline"/>
    <dgm:cxn modelId="{78714377-12E6-4F42-93F8-20E6C58A5CEA}" type="presParOf" srcId="{07989479-D1A2-4D15-AA3A-B0CFFB9F91D9}" destId="{539615E2-3277-4D8E-8484-FF5088C8BF01}" srcOrd="0" destOrd="0" presId="urn:microsoft.com/office/officeart/2016/7/layout/RoundedRectangleTimeline"/>
    <dgm:cxn modelId="{B18F6382-7271-4A16-839E-8201B423722C}" type="presParOf" srcId="{07989479-D1A2-4D15-AA3A-B0CFFB9F91D9}" destId="{FEBD3C2A-A340-470A-A475-AE614EA07678}" srcOrd="1" destOrd="0" presId="urn:microsoft.com/office/officeart/2016/7/layout/RoundedRectangleTimeline"/>
    <dgm:cxn modelId="{1FCB7BE4-0603-4EFE-8008-2BFEFE000DC7}" type="presParOf" srcId="{07989479-D1A2-4D15-AA3A-B0CFFB9F91D9}" destId="{080474C8-0FEA-4FD1-97F1-0978CFB4A37F}" srcOrd="2" destOrd="0" presId="urn:microsoft.com/office/officeart/2016/7/layout/RoundedRectangleTimeline"/>
    <dgm:cxn modelId="{FFACD6D5-3CE9-42AD-947E-A78AEF95B8FB}" type="presParOf" srcId="{07989479-D1A2-4D15-AA3A-B0CFFB9F91D9}" destId="{4797FB61-2602-4A58-81E6-6F133DB1E419}" srcOrd="3" destOrd="0" presId="urn:microsoft.com/office/officeart/2016/7/layout/RoundedRectangleTimeline"/>
    <dgm:cxn modelId="{BC46BA3B-AC60-4702-8307-9F913CF4B658}" type="presParOf" srcId="{07989479-D1A2-4D15-AA3A-B0CFFB9F91D9}" destId="{3ADF0AE3-D759-4F4F-8135-572855211847}" srcOrd="4" destOrd="0" presId="urn:microsoft.com/office/officeart/2016/7/layout/RoundedRectangleTimeline"/>
    <dgm:cxn modelId="{C4C49063-100B-4191-B846-2AFDB1730073}" type="presParOf" srcId="{196C9F68-3606-4282-A4C6-4485F1280B5F}" destId="{B0CD7A53-7149-45F2-83E8-36717D7878A1}" srcOrd="3" destOrd="0" presId="urn:microsoft.com/office/officeart/2016/7/layout/RoundedRectangleTimeline"/>
    <dgm:cxn modelId="{39F17A8F-6731-4BB6-853F-D388A927AA79}" type="presParOf" srcId="{196C9F68-3606-4282-A4C6-4485F1280B5F}" destId="{3EEC69A3-EEE7-4CED-893C-E8491AB60A03}" srcOrd="4" destOrd="0" presId="urn:microsoft.com/office/officeart/2016/7/layout/RoundedRectangleTimeline"/>
    <dgm:cxn modelId="{6F9396AA-CB21-4034-B1A9-7F1398C8A5FB}" type="presParOf" srcId="{3EEC69A3-EEE7-4CED-893C-E8491AB60A03}" destId="{06B5EC7E-AEFD-4E1F-8C09-DC7997D6DAFA}" srcOrd="0" destOrd="0" presId="urn:microsoft.com/office/officeart/2016/7/layout/RoundedRectangleTimeline"/>
    <dgm:cxn modelId="{43EEAC3D-99E0-4E28-AF96-2ABC2CE20EA9}" type="presParOf" srcId="{3EEC69A3-EEE7-4CED-893C-E8491AB60A03}" destId="{B47933BC-CE49-4CE9-9F03-A4E5D65C86ED}" srcOrd="1" destOrd="0" presId="urn:microsoft.com/office/officeart/2016/7/layout/RoundedRectangleTimeline"/>
    <dgm:cxn modelId="{EAC3C73C-F0AB-4034-84DD-2F6C08AC8B70}" type="presParOf" srcId="{3EEC69A3-EEE7-4CED-893C-E8491AB60A03}" destId="{EF153500-9711-4965-BDC2-76771FF1E737}" srcOrd="2" destOrd="0" presId="urn:microsoft.com/office/officeart/2016/7/layout/RoundedRectangleTimeline"/>
    <dgm:cxn modelId="{B5B14079-978E-4C89-87C2-C0A813B15D7C}" type="presParOf" srcId="{3EEC69A3-EEE7-4CED-893C-E8491AB60A03}" destId="{C1E751EC-FF7D-4B64-84CC-F530E302CEDD}" srcOrd="3" destOrd="0" presId="urn:microsoft.com/office/officeart/2016/7/layout/RoundedRectangleTimeline"/>
    <dgm:cxn modelId="{81B20AA9-59C3-4CCB-A6FF-6911DB3BC3DF}" type="presParOf" srcId="{3EEC69A3-EEE7-4CED-893C-E8491AB60A03}" destId="{E304A3B3-4B16-4A56-B533-F1A346EDE752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1454682" y="11738"/>
          <a:ext cx="187808" cy="1854606"/>
        </a:xfrm>
        <a:prstGeom prst="round2Same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Accoglimento</a:t>
          </a:r>
        </a:p>
      </dsp:txBody>
      <dsp:txXfrm rot="5400000">
        <a:off x="630451" y="854305"/>
        <a:ext cx="1845438" cy="169472"/>
      </dsp:txXfrm>
    </dsp:sp>
    <dsp:sp modelId="{45A02F84-C6CB-43F5-AEE4-3EA66C2BD25F}">
      <dsp:nvSpPr>
        <dsp:cNvPr id="0" name=""/>
        <dsp:cNvSpPr/>
      </dsp:nvSpPr>
      <dsp:spPr>
        <a:xfrm>
          <a:off x="0" y="0"/>
          <a:ext cx="3091011" cy="65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Dalle 9,00 alle 09.15</a:t>
          </a:r>
        </a:p>
      </dsp:txBody>
      <dsp:txXfrm>
        <a:off x="0" y="0"/>
        <a:ext cx="3091011" cy="657329"/>
      </dsp:txXfrm>
    </dsp:sp>
    <dsp:sp modelId="{6BA46904-CB7C-4538-BD49-D3891EF19552}">
      <dsp:nvSpPr>
        <dsp:cNvPr id="0" name=""/>
        <dsp:cNvSpPr/>
      </dsp:nvSpPr>
      <dsp:spPr>
        <a:xfrm>
          <a:off x="1548586" y="694891"/>
          <a:ext cx="0" cy="150246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1524012" y="657329"/>
          <a:ext cx="37561" cy="37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2475889" y="845137"/>
          <a:ext cx="1854606" cy="187808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Attività</a:t>
          </a:r>
        </a:p>
      </dsp:txBody>
      <dsp:txXfrm>
        <a:off x="2475889" y="845137"/>
        <a:ext cx="1854606" cy="187808"/>
      </dsp:txXfrm>
    </dsp:sp>
    <dsp:sp modelId="{FEBD3C2A-A340-470A-A475-AE614EA07678}">
      <dsp:nvSpPr>
        <dsp:cNvPr id="0" name=""/>
        <dsp:cNvSpPr/>
      </dsp:nvSpPr>
      <dsp:spPr>
        <a:xfrm>
          <a:off x="1857687" y="1220754"/>
          <a:ext cx="3091011" cy="65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0" bIns="0" numCol="1" spcCol="1270" rtlCol="0" anchor="t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Dalle 09.15 alle 10.30</a:t>
          </a:r>
        </a:p>
      </dsp:txBody>
      <dsp:txXfrm>
        <a:off x="1857687" y="1220754"/>
        <a:ext cx="3091011" cy="657329"/>
      </dsp:txXfrm>
    </dsp:sp>
    <dsp:sp modelId="{080474C8-0FEA-4FD1-97F1-0978CFB4A37F}">
      <dsp:nvSpPr>
        <dsp:cNvPr id="0" name=""/>
        <dsp:cNvSpPr/>
      </dsp:nvSpPr>
      <dsp:spPr>
        <a:xfrm>
          <a:off x="3403193" y="1032946"/>
          <a:ext cx="0" cy="150246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3384412" y="1183192"/>
          <a:ext cx="37561" cy="37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041D-873A-4600-A9C7-C0A0ADFB138B}">
      <dsp:nvSpPr>
        <dsp:cNvPr id="0" name=""/>
        <dsp:cNvSpPr/>
      </dsp:nvSpPr>
      <dsp:spPr>
        <a:xfrm>
          <a:off x="4338879" y="845137"/>
          <a:ext cx="1854606" cy="187808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Merenda</a:t>
          </a:r>
        </a:p>
      </dsp:txBody>
      <dsp:txXfrm>
        <a:off x="4338879" y="845137"/>
        <a:ext cx="1854606" cy="187808"/>
      </dsp:txXfrm>
    </dsp:sp>
    <dsp:sp modelId="{80CDBBF8-C6B4-4166-87C1-DC9120CC7586}">
      <dsp:nvSpPr>
        <dsp:cNvPr id="0" name=""/>
        <dsp:cNvSpPr/>
      </dsp:nvSpPr>
      <dsp:spPr>
        <a:xfrm>
          <a:off x="3712294" y="0"/>
          <a:ext cx="3091011" cy="65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Dalle 10.30 alle 11.00</a:t>
          </a:r>
        </a:p>
      </dsp:txBody>
      <dsp:txXfrm>
        <a:off x="3712294" y="0"/>
        <a:ext cx="3091011" cy="657329"/>
      </dsp:txXfrm>
    </dsp:sp>
    <dsp:sp modelId="{89759DE5-9F8A-470E-A6D8-F13BB4DEE93D}">
      <dsp:nvSpPr>
        <dsp:cNvPr id="0" name=""/>
        <dsp:cNvSpPr/>
      </dsp:nvSpPr>
      <dsp:spPr>
        <a:xfrm>
          <a:off x="5257799" y="694891"/>
          <a:ext cx="0" cy="150246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F286-8B46-4A20-ACAC-84BA2D6EFBBC}">
      <dsp:nvSpPr>
        <dsp:cNvPr id="0" name=""/>
        <dsp:cNvSpPr/>
      </dsp:nvSpPr>
      <dsp:spPr>
        <a:xfrm>
          <a:off x="5242675" y="657329"/>
          <a:ext cx="37561" cy="37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5EC7E-AEFD-4E1F-8C09-DC7997D6DAFA}">
      <dsp:nvSpPr>
        <dsp:cNvPr id="0" name=""/>
        <dsp:cNvSpPr/>
      </dsp:nvSpPr>
      <dsp:spPr>
        <a:xfrm>
          <a:off x="6185103" y="845137"/>
          <a:ext cx="1854606" cy="187808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Ripresa attività</a:t>
          </a:r>
        </a:p>
      </dsp:txBody>
      <dsp:txXfrm>
        <a:off x="6185103" y="845137"/>
        <a:ext cx="1854606" cy="187808"/>
      </dsp:txXfrm>
    </dsp:sp>
    <dsp:sp modelId="{B47933BC-CE49-4CE9-9F03-A4E5D65C86ED}">
      <dsp:nvSpPr>
        <dsp:cNvPr id="0" name=""/>
        <dsp:cNvSpPr/>
      </dsp:nvSpPr>
      <dsp:spPr>
        <a:xfrm>
          <a:off x="5566901" y="1220754"/>
          <a:ext cx="3091011" cy="65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0" bIns="0" numCol="1" spcCol="1270" rtlCol="0" anchor="t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Dalle 11.00 alle 12.00</a:t>
          </a:r>
        </a:p>
      </dsp:txBody>
      <dsp:txXfrm>
        <a:off x="5566901" y="1220754"/>
        <a:ext cx="3091011" cy="657329"/>
      </dsp:txXfrm>
    </dsp:sp>
    <dsp:sp modelId="{EF153500-9711-4965-BDC2-76771FF1E737}">
      <dsp:nvSpPr>
        <dsp:cNvPr id="0" name=""/>
        <dsp:cNvSpPr/>
      </dsp:nvSpPr>
      <dsp:spPr>
        <a:xfrm>
          <a:off x="7112406" y="1032946"/>
          <a:ext cx="0" cy="150246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751EC-FF7D-4B64-84CC-F530E302CEDD}">
      <dsp:nvSpPr>
        <dsp:cNvPr id="0" name=""/>
        <dsp:cNvSpPr/>
      </dsp:nvSpPr>
      <dsp:spPr>
        <a:xfrm>
          <a:off x="7093625" y="1183192"/>
          <a:ext cx="37561" cy="37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8B16A-78F6-464A-BCB4-15EF2BE8DFBE}">
      <dsp:nvSpPr>
        <dsp:cNvPr id="0" name=""/>
        <dsp:cNvSpPr/>
      </dsp:nvSpPr>
      <dsp:spPr>
        <a:xfrm rot="5400000">
          <a:off x="8873109" y="11738"/>
          <a:ext cx="187808" cy="1854606"/>
        </a:xfrm>
        <a:prstGeom prst="round2Same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Aiuto compiti</a:t>
          </a:r>
        </a:p>
      </dsp:txBody>
      <dsp:txXfrm rot="-5400000">
        <a:off x="8039710" y="854305"/>
        <a:ext cx="1845438" cy="169472"/>
      </dsp:txXfrm>
    </dsp:sp>
    <dsp:sp modelId="{406E58DB-FBCA-4F86-BF34-3F1FBCE022DC}">
      <dsp:nvSpPr>
        <dsp:cNvPr id="0" name=""/>
        <dsp:cNvSpPr/>
      </dsp:nvSpPr>
      <dsp:spPr>
        <a:xfrm>
          <a:off x="7421507" y="0"/>
          <a:ext cx="3091011" cy="65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u="none" kern="1200" dirty="0"/>
            <a:t>Dalle 12.00 alle 12.30 </a:t>
          </a:r>
          <a:endParaRPr lang="it-IT" sz="1100" kern="1200" dirty="0"/>
        </a:p>
      </dsp:txBody>
      <dsp:txXfrm>
        <a:off x="7421507" y="0"/>
        <a:ext cx="3091011" cy="657329"/>
      </dsp:txXfrm>
    </dsp:sp>
    <dsp:sp modelId="{AEA3FEC0-EDEE-493E-A3B3-51C7C2BBC481}">
      <dsp:nvSpPr>
        <dsp:cNvPr id="0" name=""/>
        <dsp:cNvSpPr/>
      </dsp:nvSpPr>
      <dsp:spPr>
        <a:xfrm>
          <a:off x="8967013" y="694891"/>
          <a:ext cx="0" cy="150246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42BCB-695E-48E8-8BCC-CCE02358703D}">
      <dsp:nvSpPr>
        <dsp:cNvPr id="0" name=""/>
        <dsp:cNvSpPr/>
      </dsp:nvSpPr>
      <dsp:spPr>
        <a:xfrm>
          <a:off x="8948232" y="657329"/>
          <a:ext cx="37561" cy="37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2289458" y="-400035"/>
          <a:ext cx="206501" cy="2865090"/>
        </a:xfrm>
        <a:prstGeom prst="round2Same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Accoglimento</a:t>
          </a:r>
        </a:p>
      </dsp:txBody>
      <dsp:txXfrm rot="5400000">
        <a:off x="970245" y="939340"/>
        <a:ext cx="2855009" cy="186339"/>
      </dsp:txXfrm>
    </dsp:sp>
    <dsp:sp modelId="{45A02F84-C6CB-43F5-AEE4-3EA66C2BD25F}">
      <dsp:nvSpPr>
        <dsp:cNvPr id="0" name=""/>
        <dsp:cNvSpPr/>
      </dsp:nvSpPr>
      <dsp:spPr>
        <a:xfrm>
          <a:off x="0" y="0"/>
          <a:ext cx="4775150" cy="7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Dalle 09 alle 09.15</a:t>
          </a:r>
        </a:p>
      </dsp:txBody>
      <dsp:txXfrm>
        <a:off x="0" y="0"/>
        <a:ext cx="4775150" cy="722756"/>
      </dsp:txXfrm>
    </dsp:sp>
    <dsp:sp modelId="{6BA46904-CB7C-4538-BD49-D3891EF19552}">
      <dsp:nvSpPr>
        <dsp:cNvPr id="0" name=""/>
        <dsp:cNvSpPr/>
      </dsp:nvSpPr>
      <dsp:spPr>
        <a:xfrm>
          <a:off x="2392709" y="764057"/>
          <a:ext cx="0" cy="165201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2365689" y="722756"/>
          <a:ext cx="41300" cy="41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3825254" y="929258"/>
          <a:ext cx="2865090" cy="206501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Attività</a:t>
          </a:r>
        </a:p>
      </dsp:txBody>
      <dsp:txXfrm>
        <a:off x="3825254" y="929258"/>
        <a:ext cx="2865090" cy="206501"/>
      </dsp:txXfrm>
    </dsp:sp>
    <dsp:sp modelId="{FEBD3C2A-A340-470A-A475-AE614EA07678}">
      <dsp:nvSpPr>
        <dsp:cNvPr id="0" name=""/>
        <dsp:cNvSpPr/>
      </dsp:nvSpPr>
      <dsp:spPr>
        <a:xfrm>
          <a:off x="2870224" y="1342262"/>
          <a:ext cx="4775150" cy="7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0" bIns="0" numCol="1" spcCol="1270" rtlCol="0" anchor="t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Dalle 09.15 alle 11.00</a:t>
          </a:r>
        </a:p>
      </dsp:txBody>
      <dsp:txXfrm>
        <a:off x="2870224" y="1342262"/>
        <a:ext cx="4775150" cy="722756"/>
      </dsp:txXfrm>
    </dsp:sp>
    <dsp:sp modelId="{080474C8-0FEA-4FD1-97F1-0978CFB4A37F}">
      <dsp:nvSpPr>
        <dsp:cNvPr id="0" name=""/>
        <dsp:cNvSpPr/>
      </dsp:nvSpPr>
      <dsp:spPr>
        <a:xfrm>
          <a:off x="5257800" y="1135760"/>
          <a:ext cx="0" cy="165201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5237149" y="1300961"/>
          <a:ext cx="41300" cy="41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5EC7E-AEFD-4E1F-8C09-DC7997D6DAFA}">
      <dsp:nvSpPr>
        <dsp:cNvPr id="0" name=""/>
        <dsp:cNvSpPr/>
      </dsp:nvSpPr>
      <dsp:spPr>
        <a:xfrm rot="5400000">
          <a:off x="8019639" y="-400035"/>
          <a:ext cx="206501" cy="2865090"/>
        </a:xfrm>
        <a:prstGeom prst="round2Same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tx1"/>
              </a:solidFill>
              <a:latin typeface="+mj-lt"/>
            </a:rPr>
            <a:t>Fine attività</a:t>
          </a:r>
        </a:p>
      </dsp:txBody>
      <dsp:txXfrm rot="-5400000">
        <a:off x="6690345" y="939340"/>
        <a:ext cx="2855009" cy="186339"/>
      </dsp:txXfrm>
    </dsp:sp>
    <dsp:sp modelId="{B47933BC-CE49-4CE9-9F03-A4E5D65C86ED}">
      <dsp:nvSpPr>
        <dsp:cNvPr id="0" name=""/>
        <dsp:cNvSpPr/>
      </dsp:nvSpPr>
      <dsp:spPr>
        <a:xfrm>
          <a:off x="5735315" y="0"/>
          <a:ext cx="4775150" cy="7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Ore 18</a:t>
          </a:r>
        </a:p>
      </dsp:txBody>
      <dsp:txXfrm>
        <a:off x="5735315" y="0"/>
        <a:ext cx="4775150" cy="722756"/>
      </dsp:txXfrm>
    </dsp:sp>
    <dsp:sp modelId="{EF153500-9711-4965-BDC2-76771FF1E737}">
      <dsp:nvSpPr>
        <dsp:cNvPr id="0" name=""/>
        <dsp:cNvSpPr/>
      </dsp:nvSpPr>
      <dsp:spPr>
        <a:xfrm>
          <a:off x="8122890" y="764057"/>
          <a:ext cx="0" cy="165201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751EC-FF7D-4B64-84CC-F530E302CEDD}">
      <dsp:nvSpPr>
        <dsp:cNvPr id="0" name=""/>
        <dsp:cNvSpPr/>
      </dsp:nvSpPr>
      <dsp:spPr>
        <a:xfrm>
          <a:off x="8102240" y="722756"/>
          <a:ext cx="41300" cy="41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Sequenza temporale con rettangoli arrotondati"/>
  <dgm:desc val="Utilizzabile per mostrare un elenco di eventi in ordine cronologico. Una casella invisibile contiene la descrizione, mentre la data compare all'intero di rettangoli, tranne che per il primo e l'ultimo nodo in cui gli angoli del rettangolo sono arrotondati. Può visualizzare grandi quantità di testo e un formato data descrittivo lung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Sequenza temporale con rettangoli arrotondati"/>
  <dgm:desc val="Utilizzabile per mostrare un elenco di eventi in ordine cronologico. Una casella invisibile contiene la descrizione, mentre la data compare all'intero di rettangoli, tranne che per il primo e l'ultimo nodo in cui gli angoli del rettangolo sono arrotondati. Può visualizzare grandi quantità di testo e un formato data descrittivo lung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FAB1F72-4E36-467B-A133-397CD67A9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6155DF-563C-4573-9C85-9C2DA585D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B2E03-2536-4457-8FF2-27B55EF1D356}" type="datetime1">
              <a:rPr lang="it-IT" smtClean="0"/>
              <a:t>22/08/2021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ED24A0-60EB-47AE-8D50-06E6335CF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A82824-9AD4-4B69-8EBC-ED0190359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091EF-DEBA-4DF7-8606-D74FBA3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4184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D7321D-1A1D-4916-9760-9C19FF176EFB}" type="datetime1">
              <a:rPr lang="it-IT" smtClean="0"/>
              <a:t>22/08/2021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F7ED0E-9116-4ED6-A7A4-9DDE73566E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20234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915AAB-3874-410F-A87B-DFFC7B32F1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1170554-F760-4F4E-8A23-C932D92188E4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580041-973C-4F59-A64F-8500CE9C3B0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BE23D87-1B8C-4503-88E9-DCA4E60E74A6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80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F3834-4420-4FEF-86C1-04D501B404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026CB9E-176E-45A9-9F06-8A9A644C0232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EB7339-F82B-42E8-876C-6952382437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BE8B7C1-002E-4CFB-8571-A295A7303E2D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09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FFCBF2-4A9B-4CAA-8825-223B1F322B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D0F6F04-87B1-4411-8BA6-7D6816B1548D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64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80C06C3-6527-4AA0-B8E1-951DFCD77ABB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6BEDD3-6E53-417E-A317-578D2B393CC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6685E91-A7EF-40F9-9FA0-34B98539DD26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244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80C06C3-6527-4AA0-B8E1-951DFCD77ABB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0DCDD0-F2ED-49E4-8252-0CF44A319C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43219A0-7FE9-46D2-BFF3-E9F174E0F3D0}" type="datetime1">
              <a:rPr lang="it-IT" smtClean="0"/>
              <a:t>22/08/2021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21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B76DC5-2CF3-4BFF-B497-027E8261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832475" cy="2017713"/>
          </a:xfrm>
        </p:spPr>
        <p:txBody>
          <a:bodyPr rtlCol="0" anchor="b">
            <a:noAutofit/>
          </a:bodyPr>
          <a:lstStyle>
            <a:lvl1pPr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dirty="0"/>
              <a:t>Modifica master dello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598488"/>
          </a:xfrm>
        </p:spPr>
        <p:txBody>
          <a:bodyPr rtlCol="0"/>
          <a:lstStyle>
            <a:lvl1pPr>
              <a:buNone/>
              <a:defRPr lang="it-IT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43D1974-72D6-4D53-B9AA-44A4143D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7736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E9EF16E4-00C2-4A08-9D16-3EA9AD1F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7231C1CC-B683-4580-B7A1-D6F2D693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CE4833-DC74-444C-9091-18A66ACAA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213901" cy="1985962"/>
          </a:xfrm>
        </p:spPr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it-IT" dirty="0"/>
              <a:t>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E4FEBB-2BC4-4DE4-B55B-6D993EC9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81414D-5358-4873-B88E-B70012A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516A95D7-3703-430E-8B09-A6836948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41794"/>
            <a:ext cx="4191000" cy="1985962"/>
          </a:xfrm>
        </p:spPr>
        <p:txBody>
          <a:bodyPr rtlCol="0" anchor="t">
            <a:normAutofit/>
          </a:bodyPr>
          <a:lstStyle>
            <a:lvl1pPr marL="0" indent="0">
              <a:buNone/>
              <a:defRPr lang="it-IT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/>
              <a:t>Fare clic per modificare lo stile del testo dello schema.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D735B188-B6E1-45AD-9D21-2D14DC8C05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5901" y="-3"/>
            <a:ext cx="3072853" cy="3333750"/>
          </a:xfrm>
          <a:custGeom>
            <a:avLst/>
            <a:gdLst>
              <a:gd name="connsiteX0" fmla="*/ 485126 w 3072853"/>
              <a:gd name="connsiteY0" fmla="*/ 0 h 3333750"/>
              <a:gd name="connsiteX1" fmla="*/ 3072853 w 3072853"/>
              <a:gd name="connsiteY1" fmla="*/ 0 h 3333750"/>
              <a:gd name="connsiteX2" fmla="*/ 3072853 w 3072853"/>
              <a:gd name="connsiteY2" fmla="*/ 3333750 h 3333750"/>
              <a:gd name="connsiteX3" fmla="*/ 110704 w 3072853"/>
              <a:gd name="connsiteY3" fmla="*/ 3333750 h 3333750"/>
              <a:gd name="connsiteX4" fmla="*/ 109716 w 3072853"/>
              <a:gd name="connsiteY4" fmla="*/ 3326101 h 3333750"/>
              <a:gd name="connsiteX5" fmla="*/ 74044 w 3072853"/>
              <a:gd name="connsiteY5" fmla="*/ 3165061 h 3333750"/>
              <a:gd name="connsiteX6" fmla="*/ 73282 w 3072853"/>
              <a:gd name="connsiteY6" fmla="*/ 2968910 h 3333750"/>
              <a:gd name="connsiteX7" fmla="*/ 52327 w 3072853"/>
              <a:gd name="connsiteY7" fmla="*/ 2831604 h 3333750"/>
              <a:gd name="connsiteX8" fmla="*/ 30228 w 3072853"/>
              <a:gd name="connsiteY8" fmla="*/ 2808850 h 3333750"/>
              <a:gd name="connsiteX9" fmla="*/ 6795 w 3072853"/>
              <a:gd name="connsiteY9" fmla="*/ 2725094 h 3333750"/>
              <a:gd name="connsiteX10" fmla="*/ 55185 w 3072853"/>
              <a:gd name="connsiteY10" fmla="*/ 2645455 h 3333750"/>
              <a:gd name="connsiteX11" fmla="*/ 128339 w 3072853"/>
              <a:gd name="connsiteY11" fmla="*/ 2545615 h 3333750"/>
              <a:gd name="connsiteX12" fmla="*/ 128909 w 3072853"/>
              <a:gd name="connsiteY12" fmla="*/ 2491281 h 3333750"/>
              <a:gd name="connsiteX13" fmla="*/ 143198 w 3072853"/>
              <a:gd name="connsiteY13" fmla="*/ 2379279 h 3333750"/>
              <a:gd name="connsiteX14" fmla="*/ 167583 w 3072853"/>
              <a:gd name="connsiteY14" fmla="*/ 2301603 h 3333750"/>
              <a:gd name="connsiteX15" fmla="*/ 196540 w 3072853"/>
              <a:gd name="connsiteY15" fmla="*/ 2192740 h 3333750"/>
              <a:gd name="connsiteX16" fmla="*/ 211780 w 3072853"/>
              <a:gd name="connsiteY16" fmla="*/ 2152137 h 3333750"/>
              <a:gd name="connsiteX17" fmla="*/ 234451 w 3072853"/>
              <a:gd name="connsiteY17" fmla="*/ 2055042 h 3333750"/>
              <a:gd name="connsiteX18" fmla="*/ 249310 w 3072853"/>
              <a:gd name="connsiteY18" fmla="*/ 1974618 h 3333750"/>
              <a:gd name="connsiteX19" fmla="*/ 295793 w 3072853"/>
              <a:gd name="connsiteY19" fmla="*/ 1909694 h 3333750"/>
              <a:gd name="connsiteX20" fmla="*/ 319798 w 3072853"/>
              <a:gd name="connsiteY20" fmla="*/ 1888901 h 3333750"/>
              <a:gd name="connsiteX21" fmla="*/ 335228 w 3072853"/>
              <a:gd name="connsiteY21" fmla="*/ 1871640 h 3333750"/>
              <a:gd name="connsiteX22" fmla="*/ 425719 w 3072853"/>
              <a:gd name="connsiteY22" fmla="*/ 1795142 h 3333750"/>
              <a:gd name="connsiteX23" fmla="*/ 433340 w 3072853"/>
              <a:gd name="connsiteY23" fmla="*/ 1786511 h 3333750"/>
              <a:gd name="connsiteX24" fmla="*/ 475061 w 3072853"/>
              <a:gd name="connsiteY24" fmla="*/ 1682944 h 3333750"/>
              <a:gd name="connsiteX25" fmla="*/ 497730 w 3072853"/>
              <a:gd name="connsiteY25" fmla="*/ 1646459 h 3333750"/>
              <a:gd name="connsiteX26" fmla="*/ 554311 w 3072853"/>
              <a:gd name="connsiteY26" fmla="*/ 1571529 h 3333750"/>
              <a:gd name="connsiteX27" fmla="*/ 556216 w 3072853"/>
              <a:gd name="connsiteY27" fmla="*/ 1541910 h 3333750"/>
              <a:gd name="connsiteX28" fmla="*/ 522307 w 3072853"/>
              <a:gd name="connsiteY28" fmla="*/ 1432851 h 3333750"/>
              <a:gd name="connsiteX29" fmla="*/ 484013 w 3072853"/>
              <a:gd name="connsiteY29" fmla="*/ 1377535 h 3333750"/>
              <a:gd name="connsiteX30" fmla="*/ 468773 w 3072853"/>
              <a:gd name="connsiteY30" fmla="*/ 1358313 h 3333750"/>
              <a:gd name="connsiteX31" fmla="*/ 485157 w 3072853"/>
              <a:gd name="connsiteY31" fmla="*/ 1222576 h 3333750"/>
              <a:gd name="connsiteX32" fmla="*/ 488777 w 3072853"/>
              <a:gd name="connsiteY32" fmla="*/ 1184720 h 3333750"/>
              <a:gd name="connsiteX33" fmla="*/ 507066 w 3072853"/>
              <a:gd name="connsiteY33" fmla="*/ 1054866 h 3333750"/>
              <a:gd name="connsiteX34" fmla="*/ 502684 w 3072853"/>
              <a:gd name="connsiteY34" fmla="*/ 1027995 h 3333750"/>
              <a:gd name="connsiteX35" fmla="*/ 499064 w 3072853"/>
              <a:gd name="connsiteY35" fmla="*/ 853028 h 3333750"/>
              <a:gd name="connsiteX36" fmla="*/ 509542 w 3072853"/>
              <a:gd name="connsiteY36" fmla="*/ 840866 h 3333750"/>
              <a:gd name="connsiteX37" fmla="*/ 540595 w 3072853"/>
              <a:gd name="connsiteY37" fmla="*/ 778095 h 3333750"/>
              <a:gd name="connsiteX38" fmla="*/ 548595 w 3072853"/>
              <a:gd name="connsiteY38" fmla="*/ 694341 h 3333750"/>
              <a:gd name="connsiteX39" fmla="*/ 545737 w 3072853"/>
              <a:gd name="connsiteY39" fmla="*/ 679040 h 3333750"/>
              <a:gd name="connsiteX40" fmla="*/ 526497 w 3072853"/>
              <a:gd name="connsiteY40" fmla="*/ 622548 h 3333750"/>
              <a:gd name="connsiteX41" fmla="*/ 508590 w 3072853"/>
              <a:gd name="connsiteY41" fmla="*/ 495638 h 3333750"/>
              <a:gd name="connsiteX42" fmla="*/ 502112 w 3072853"/>
              <a:gd name="connsiteY42" fmla="*/ 470924 h 3333750"/>
              <a:gd name="connsiteX43" fmla="*/ 492015 w 3072853"/>
              <a:gd name="connsiteY43" fmla="*/ 426397 h 3333750"/>
              <a:gd name="connsiteX44" fmla="*/ 485347 w 3072853"/>
              <a:gd name="connsiteY44" fmla="*/ 305764 h 3333750"/>
              <a:gd name="connsiteX45" fmla="*/ 495254 w 3072853"/>
              <a:gd name="connsiteY45" fmla="*/ 247312 h 3333750"/>
              <a:gd name="connsiteX46" fmla="*/ 494682 w 3072853"/>
              <a:gd name="connsiteY46" fmla="*/ 221224 h 3333750"/>
              <a:gd name="connsiteX47" fmla="*/ 469345 w 3072853"/>
              <a:gd name="connsiteY47" fmla="*/ 134133 h 3333750"/>
              <a:gd name="connsiteX48" fmla="*/ 482013 w 3072853"/>
              <a:gd name="connsiteY48" fmla="*/ 2799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53" h="3333750">
                <a:moveTo>
                  <a:pt x="485126" y="0"/>
                </a:moveTo>
                <a:lnTo>
                  <a:pt x="3072853" y="0"/>
                </a:lnTo>
                <a:lnTo>
                  <a:pt x="3072853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4"/>
                  <a:pt x="476632" y="63323"/>
                  <a:pt x="482013" y="27991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DD8A21BE-BECB-4B81-9197-8FB6B8B3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50" y="-3"/>
            <a:ext cx="2952750" cy="3333750"/>
          </a:xfrm>
          <a:custGeom>
            <a:avLst/>
            <a:gdLst>
              <a:gd name="connsiteX0" fmla="*/ 0 w 2952750"/>
              <a:gd name="connsiteY0" fmla="*/ 0 h 3333750"/>
              <a:gd name="connsiteX1" fmla="*/ 2952750 w 2952750"/>
              <a:gd name="connsiteY1" fmla="*/ 0 h 3333750"/>
              <a:gd name="connsiteX2" fmla="*/ 2952750 w 2952750"/>
              <a:gd name="connsiteY2" fmla="*/ 3333750 h 3333750"/>
              <a:gd name="connsiteX3" fmla="*/ 0 w 2952750"/>
              <a:gd name="connsiteY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333750">
                <a:moveTo>
                  <a:pt x="0" y="0"/>
                </a:moveTo>
                <a:lnTo>
                  <a:pt x="2952750" y="0"/>
                </a:lnTo>
                <a:lnTo>
                  <a:pt x="2952750" y="3333750"/>
                </a:lnTo>
                <a:lnTo>
                  <a:pt x="0" y="33337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B814B899-DE62-4D5B-AD25-7B7C9A9F6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0059" y="3524252"/>
            <a:ext cx="6351941" cy="3333749"/>
          </a:xfrm>
          <a:custGeom>
            <a:avLst/>
            <a:gdLst>
              <a:gd name="connsiteX0" fmla="*/ 265966 w 6351941"/>
              <a:gd name="connsiteY0" fmla="*/ 0 h 3333749"/>
              <a:gd name="connsiteX1" fmla="*/ 6351941 w 6351941"/>
              <a:gd name="connsiteY1" fmla="*/ 0 h 3333749"/>
              <a:gd name="connsiteX2" fmla="*/ 6351941 w 6351941"/>
              <a:gd name="connsiteY2" fmla="*/ 3333749 h 3333749"/>
              <a:gd name="connsiteX3" fmla="*/ 137148 w 6351941"/>
              <a:gd name="connsiteY3" fmla="*/ 3333749 h 3333749"/>
              <a:gd name="connsiteX4" fmla="*/ 144347 w 6351941"/>
              <a:gd name="connsiteY4" fmla="*/ 3316486 h 3333749"/>
              <a:gd name="connsiteX5" fmla="*/ 143585 w 6351941"/>
              <a:gd name="connsiteY5" fmla="*/ 3234104 h 3333749"/>
              <a:gd name="connsiteX6" fmla="*/ 153112 w 6351941"/>
              <a:gd name="connsiteY6" fmla="*/ 3157998 h 3333749"/>
              <a:gd name="connsiteX7" fmla="*/ 175591 w 6351941"/>
              <a:gd name="connsiteY7" fmla="*/ 3133281 h 3333749"/>
              <a:gd name="connsiteX8" fmla="*/ 115201 w 6351941"/>
              <a:gd name="connsiteY8" fmla="*/ 3029515 h 3333749"/>
              <a:gd name="connsiteX9" fmla="*/ 63193 w 6351941"/>
              <a:gd name="connsiteY9" fmla="*/ 2993621 h 3333749"/>
              <a:gd name="connsiteX10" fmla="*/ 9089 w 6351941"/>
              <a:gd name="connsiteY10" fmla="*/ 2924183 h 3333749"/>
              <a:gd name="connsiteX11" fmla="*/ 26426 w 6351941"/>
              <a:gd name="connsiteY11" fmla="*/ 2787466 h 3333749"/>
              <a:gd name="connsiteX12" fmla="*/ 65097 w 6351941"/>
              <a:gd name="connsiteY12" fmla="*/ 2712144 h 3333749"/>
              <a:gd name="connsiteX13" fmla="*/ 67003 w 6351941"/>
              <a:gd name="connsiteY13" fmla="*/ 2663892 h 3333749"/>
              <a:gd name="connsiteX14" fmla="*/ 10803 w 6351941"/>
              <a:gd name="connsiteY14" fmla="*/ 2579155 h 3333749"/>
              <a:gd name="connsiteX15" fmla="*/ 4327 w 6351941"/>
              <a:gd name="connsiteY15" fmla="*/ 2545024 h 3333749"/>
              <a:gd name="connsiteX16" fmla="*/ 707 w 6351941"/>
              <a:gd name="connsiteY16" fmla="*/ 2485983 h 3333749"/>
              <a:gd name="connsiteX17" fmla="*/ 18613 w 6351941"/>
              <a:gd name="connsiteY17" fmla="*/ 2432238 h 3333749"/>
              <a:gd name="connsiteX18" fmla="*/ 107008 w 6351941"/>
              <a:gd name="connsiteY18" fmla="*/ 2305719 h 3333749"/>
              <a:gd name="connsiteX19" fmla="*/ 115773 w 6351941"/>
              <a:gd name="connsiteY19" fmla="*/ 2284730 h 3333749"/>
              <a:gd name="connsiteX20" fmla="*/ 121679 w 6351941"/>
              <a:gd name="connsiteY20" fmla="*/ 2247659 h 3333749"/>
              <a:gd name="connsiteX21" fmla="*/ 192927 w 6351941"/>
              <a:gd name="connsiteY21" fmla="*/ 2101722 h 3333749"/>
              <a:gd name="connsiteX22" fmla="*/ 192355 w 6351941"/>
              <a:gd name="connsiteY22" fmla="*/ 2069749 h 3333749"/>
              <a:gd name="connsiteX23" fmla="*/ 186259 w 6351941"/>
              <a:gd name="connsiteY23" fmla="*/ 2017180 h 3333749"/>
              <a:gd name="connsiteX24" fmla="*/ 197881 w 6351941"/>
              <a:gd name="connsiteY24" fmla="*/ 1960494 h 3333749"/>
              <a:gd name="connsiteX25" fmla="*/ 206072 w 6351941"/>
              <a:gd name="connsiteY25" fmla="*/ 1919105 h 3333749"/>
              <a:gd name="connsiteX26" fmla="*/ 182069 w 6351941"/>
              <a:gd name="connsiteY26" fmla="*/ 1803181 h 3333749"/>
              <a:gd name="connsiteX27" fmla="*/ 158446 w 6351941"/>
              <a:gd name="connsiteY27" fmla="*/ 1706674 h 3333749"/>
              <a:gd name="connsiteX28" fmla="*/ 161684 w 6351941"/>
              <a:gd name="connsiteY28" fmla="*/ 1693337 h 3333749"/>
              <a:gd name="connsiteX29" fmla="*/ 181117 w 6351941"/>
              <a:gd name="connsiteY29" fmla="*/ 1565053 h 3333749"/>
              <a:gd name="connsiteX30" fmla="*/ 207596 w 6351941"/>
              <a:gd name="connsiteY30" fmla="*/ 1508955 h 3333749"/>
              <a:gd name="connsiteX31" fmla="*/ 231028 w 6351941"/>
              <a:gd name="connsiteY31" fmla="*/ 1431867 h 3333749"/>
              <a:gd name="connsiteX32" fmla="*/ 259033 w 6351941"/>
              <a:gd name="connsiteY32" fmla="*/ 1346148 h 3333749"/>
              <a:gd name="connsiteX33" fmla="*/ 272560 w 6351941"/>
              <a:gd name="connsiteY33" fmla="*/ 1283184 h 3333749"/>
              <a:gd name="connsiteX34" fmla="*/ 262653 w 6351941"/>
              <a:gd name="connsiteY34" fmla="*/ 1190406 h 3333749"/>
              <a:gd name="connsiteX35" fmla="*/ 254651 w 6351941"/>
              <a:gd name="connsiteY35" fmla="*/ 1171377 h 3333749"/>
              <a:gd name="connsiteX36" fmla="*/ 194641 w 6351941"/>
              <a:gd name="connsiteY36" fmla="*/ 988957 h 3333749"/>
              <a:gd name="connsiteX37" fmla="*/ 193879 w 6351941"/>
              <a:gd name="connsiteY37" fmla="*/ 867344 h 3333749"/>
              <a:gd name="connsiteX38" fmla="*/ 202833 w 6351941"/>
              <a:gd name="connsiteY38" fmla="*/ 826936 h 3333749"/>
              <a:gd name="connsiteX39" fmla="*/ 242649 w 6351941"/>
              <a:gd name="connsiteY39" fmla="*/ 753182 h 3333749"/>
              <a:gd name="connsiteX40" fmla="*/ 248365 w 6351941"/>
              <a:gd name="connsiteY40" fmla="*/ 720622 h 3333749"/>
              <a:gd name="connsiteX41" fmla="*/ 252175 w 6351941"/>
              <a:gd name="connsiteY41" fmla="*/ 662955 h 3333749"/>
              <a:gd name="connsiteX42" fmla="*/ 248365 w 6351941"/>
              <a:gd name="connsiteY42" fmla="*/ 537809 h 3333749"/>
              <a:gd name="connsiteX43" fmla="*/ 264557 w 6351941"/>
              <a:gd name="connsiteY43" fmla="*/ 374612 h 3333749"/>
              <a:gd name="connsiteX44" fmla="*/ 259605 w 6351941"/>
              <a:gd name="connsiteY44" fmla="*/ 309883 h 3333749"/>
              <a:gd name="connsiteX45" fmla="*/ 251031 w 6351941"/>
              <a:gd name="connsiteY45" fmla="*/ 240054 h 3333749"/>
              <a:gd name="connsiteX46" fmla="*/ 251413 w 6351941"/>
              <a:gd name="connsiteY46" fmla="*/ 219652 h 3333749"/>
              <a:gd name="connsiteX47" fmla="*/ 250057 w 6351941"/>
              <a:gd name="connsiteY47" fmla="*/ 200798 h 3333749"/>
              <a:gd name="connsiteX48" fmla="*/ 237709 w 6351941"/>
              <a:gd name="connsiteY48" fmla="*/ 199121 h 3333749"/>
              <a:gd name="connsiteX49" fmla="*/ 148511 w 6351941"/>
              <a:gd name="connsiteY49" fmla="*/ 188488 h 3333749"/>
              <a:gd name="connsiteX50" fmla="*/ 148495 w 6351941"/>
              <a:gd name="connsiteY50" fmla="*/ 188488 h 3333749"/>
              <a:gd name="connsiteX51" fmla="*/ 148510 w 6351941"/>
              <a:gd name="connsiteY51" fmla="*/ 188487 h 3333749"/>
              <a:gd name="connsiteX52" fmla="*/ 237708 w 6351941"/>
              <a:gd name="connsiteY52" fmla="*/ 199120 h 3333749"/>
              <a:gd name="connsiteX53" fmla="*/ 250056 w 6351941"/>
              <a:gd name="connsiteY53" fmla="*/ 200797 h 3333749"/>
              <a:gd name="connsiteX54" fmla="*/ 247364 w 6351941"/>
              <a:gd name="connsiteY54" fmla="*/ 163357 h 3333749"/>
              <a:gd name="connsiteX55" fmla="*/ 271605 w 6351941"/>
              <a:gd name="connsiteY55" fmla="*/ 112358 h 3333749"/>
              <a:gd name="connsiteX56" fmla="*/ 285131 w 6351941"/>
              <a:gd name="connsiteY56" fmla="*/ 87837 h 3333749"/>
              <a:gd name="connsiteX57" fmla="*/ 279607 w 6351941"/>
              <a:gd name="connsiteY57" fmla="*/ 23893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774253-07C3-4702-B9F4-DA3845E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Esempio testo a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83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01199FB-8A5D-406C-942C-7A4783EB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C58528B-4B3A-4276-BBA4-ECD6496C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A8815DEF-8951-49B8-8652-3291FD24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0FDC2D5C-E54B-4A89-8834-794DBEA3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-3810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753" y="982659"/>
            <a:ext cx="3058496" cy="2786062"/>
          </a:xfrm>
        </p:spPr>
        <p:txBody>
          <a:bodyPr rtlCol="0" anchor="b">
            <a:noAutofit/>
          </a:bodyPr>
          <a:lstStyle>
            <a:lvl1pPr algn="ctr">
              <a:spcBef>
                <a:spcPts val="1000"/>
              </a:spcBef>
              <a:defRPr sz="4800"/>
            </a:lvl1pPr>
          </a:lstStyle>
          <a:p>
            <a:pPr rtl="0"/>
            <a:r>
              <a:rPr lang="it-IT" dirty="0"/>
              <a:t>Modifica master dello stile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3714575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524256"/>
            <a:ext cx="4404117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546" y="4110032"/>
            <a:ext cx="3064704" cy="1550994"/>
          </a:xfrm>
        </p:spPr>
        <p:txBody>
          <a:bodyPr rtlCol="0" anchor="t"/>
          <a:lstStyle>
            <a:lvl1pPr marL="0" indent="0" algn="ctr">
              <a:buNone/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/>
              <a:t>Fare clic per modificare lo stile del testo dello schema.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8051" y="-3"/>
            <a:ext cx="3893951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3378" y="3562350"/>
            <a:ext cx="3738619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Esempio testo a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68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EB3EC092-24BA-4508-A20C-DB43A8D77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762000"/>
            <a:ext cx="6095524" cy="4637931"/>
          </a:xfrm>
          <a:custGeom>
            <a:avLst/>
            <a:gdLst>
              <a:gd name="connsiteX0" fmla="*/ 0 w 6095524"/>
              <a:gd name="connsiteY0" fmla="*/ 0 h 4637931"/>
              <a:gd name="connsiteX1" fmla="*/ 6095524 w 6095524"/>
              <a:gd name="connsiteY1" fmla="*/ 0 h 4637931"/>
              <a:gd name="connsiteX2" fmla="*/ 6095524 w 6095524"/>
              <a:gd name="connsiteY2" fmla="*/ 3296937 h 4637931"/>
              <a:gd name="connsiteX3" fmla="*/ 6095524 w 6095524"/>
              <a:gd name="connsiteY3" fmla="*/ 3318709 h 4637931"/>
              <a:gd name="connsiteX4" fmla="*/ 6081792 w 6095524"/>
              <a:gd name="connsiteY4" fmla="*/ 3327160 h 4637931"/>
              <a:gd name="connsiteX5" fmla="*/ 6039258 w 6095524"/>
              <a:gd name="connsiteY5" fmla="*/ 3351739 h 4637931"/>
              <a:gd name="connsiteX6" fmla="*/ 6017942 w 6095524"/>
              <a:gd name="connsiteY6" fmla="*/ 3385057 h 4637931"/>
              <a:gd name="connsiteX7" fmla="*/ 5968302 w 6095524"/>
              <a:gd name="connsiteY7" fmla="*/ 3444491 h 4637931"/>
              <a:gd name="connsiteX8" fmla="*/ 5947467 w 6095524"/>
              <a:gd name="connsiteY8" fmla="*/ 3467150 h 4637931"/>
              <a:gd name="connsiteX9" fmla="*/ 5935657 w 6095524"/>
              <a:gd name="connsiteY9" fmla="*/ 3475600 h 4637931"/>
              <a:gd name="connsiteX10" fmla="*/ 5908676 w 6095524"/>
              <a:gd name="connsiteY10" fmla="*/ 3503444 h 4637931"/>
              <a:gd name="connsiteX11" fmla="*/ 5895618 w 6095524"/>
              <a:gd name="connsiteY11" fmla="*/ 3519670 h 4637931"/>
              <a:gd name="connsiteX12" fmla="*/ 5853084 w 6095524"/>
              <a:gd name="connsiteY12" fmla="*/ 3574399 h 4637931"/>
              <a:gd name="connsiteX13" fmla="*/ 5837528 w 6095524"/>
              <a:gd name="connsiteY13" fmla="*/ 3589282 h 4637931"/>
              <a:gd name="connsiteX14" fmla="*/ 5811221 w 6095524"/>
              <a:gd name="connsiteY14" fmla="*/ 3609348 h 4637931"/>
              <a:gd name="connsiteX15" fmla="*/ 5795763 w 6095524"/>
              <a:gd name="connsiteY15" fmla="*/ 3617510 h 4637931"/>
              <a:gd name="connsiteX16" fmla="*/ 5768494 w 6095524"/>
              <a:gd name="connsiteY16" fmla="*/ 3646410 h 4637931"/>
              <a:gd name="connsiteX17" fmla="*/ 5725000 w 6095524"/>
              <a:gd name="connsiteY17" fmla="*/ 3715925 h 4637931"/>
              <a:gd name="connsiteX18" fmla="*/ 5676896 w 6095524"/>
              <a:gd name="connsiteY18" fmla="*/ 3752795 h 4637931"/>
              <a:gd name="connsiteX19" fmla="*/ 5660477 w 6095524"/>
              <a:gd name="connsiteY19" fmla="*/ 3778527 h 4637931"/>
              <a:gd name="connsiteX20" fmla="*/ 5629944 w 6095524"/>
              <a:gd name="connsiteY20" fmla="*/ 3809060 h 4637931"/>
              <a:gd name="connsiteX21" fmla="*/ 5590194 w 6095524"/>
              <a:gd name="connsiteY21" fmla="*/ 3830856 h 4637931"/>
              <a:gd name="connsiteX22" fmla="*/ 5551404 w 6095524"/>
              <a:gd name="connsiteY22" fmla="*/ 3847658 h 4637931"/>
              <a:gd name="connsiteX23" fmla="*/ 5527016 w 6095524"/>
              <a:gd name="connsiteY23" fmla="*/ 3859372 h 4637931"/>
              <a:gd name="connsiteX24" fmla="*/ 5483904 w 6095524"/>
              <a:gd name="connsiteY24" fmla="*/ 3870126 h 4637931"/>
              <a:gd name="connsiteX25" fmla="*/ 5447996 w 6095524"/>
              <a:gd name="connsiteY25" fmla="*/ 3873966 h 4637931"/>
              <a:gd name="connsiteX26" fmla="*/ 5406230 w 6095524"/>
              <a:gd name="connsiteY26" fmla="*/ 3878959 h 4637931"/>
              <a:gd name="connsiteX27" fmla="*/ 5350732 w 6095524"/>
              <a:gd name="connsiteY27" fmla="*/ 3896433 h 4637931"/>
              <a:gd name="connsiteX28" fmla="*/ 5294564 w 6095524"/>
              <a:gd name="connsiteY28" fmla="*/ 3935608 h 4637931"/>
              <a:gd name="connsiteX29" fmla="*/ 5274688 w 6095524"/>
              <a:gd name="connsiteY29" fmla="*/ 3940216 h 4637931"/>
              <a:gd name="connsiteX30" fmla="*/ 5214200 w 6095524"/>
              <a:gd name="connsiteY30" fmla="*/ 3928215 h 4637931"/>
              <a:gd name="connsiteX31" fmla="*/ 5125577 w 6095524"/>
              <a:gd name="connsiteY31" fmla="*/ 3915925 h 4637931"/>
              <a:gd name="connsiteX32" fmla="*/ 5103206 w 6095524"/>
              <a:gd name="connsiteY32" fmla="*/ 3928119 h 4637931"/>
              <a:gd name="connsiteX33" fmla="*/ 5067104 w 6095524"/>
              <a:gd name="connsiteY33" fmla="*/ 3951354 h 4637931"/>
              <a:gd name="connsiteX34" fmla="*/ 5047036 w 6095524"/>
              <a:gd name="connsiteY34" fmla="*/ 3993313 h 4637931"/>
              <a:gd name="connsiteX35" fmla="*/ 5033978 w 6095524"/>
              <a:gd name="connsiteY35" fmla="*/ 4040649 h 4637931"/>
              <a:gd name="connsiteX36" fmla="*/ 5020921 w 6095524"/>
              <a:gd name="connsiteY36" fmla="*/ 4060427 h 4637931"/>
              <a:gd name="connsiteX37" fmla="*/ 5006038 w 6095524"/>
              <a:gd name="connsiteY37" fmla="*/ 4073485 h 4637931"/>
              <a:gd name="connsiteX38" fmla="*/ 4985588 w 6095524"/>
              <a:gd name="connsiteY38" fmla="*/ 4094993 h 4637931"/>
              <a:gd name="connsiteX39" fmla="*/ 4968112 w 6095524"/>
              <a:gd name="connsiteY39" fmla="*/ 4142136 h 4637931"/>
              <a:gd name="connsiteX40" fmla="*/ 4949196 w 6095524"/>
              <a:gd name="connsiteY40" fmla="*/ 4158843 h 4637931"/>
              <a:gd name="connsiteX41" fmla="*/ 4933738 w 6095524"/>
              <a:gd name="connsiteY41" fmla="*/ 4165373 h 4637931"/>
              <a:gd name="connsiteX42" fmla="*/ 4869600 w 6095524"/>
              <a:gd name="connsiteY42" fmla="*/ 4191776 h 4637931"/>
              <a:gd name="connsiteX43" fmla="*/ 4861536 w 6095524"/>
              <a:gd name="connsiteY43" fmla="*/ 4192544 h 4637931"/>
              <a:gd name="connsiteX44" fmla="*/ 4768977 w 6095524"/>
              <a:gd name="connsiteY44" fmla="*/ 4215492 h 4637931"/>
              <a:gd name="connsiteX45" fmla="*/ 4743532 w 6095524"/>
              <a:gd name="connsiteY45" fmla="*/ 4220965 h 4637931"/>
              <a:gd name="connsiteX46" fmla="*/ 4677378 w 6095524"/>
              <a:gd name="connsiteY46" fmla="*/ 4237383 h 4637931"/>
              <a:gd name="connsiteX47" fmla="*/ 4642908 w 6095524"/>
              <a:gd name="connsiteY47" fmla="*/ 4280398 h 4637931"/>
              <a:gd name="connsiteX48" fmla="*/ 4619192 w 6095524"/>
              <a:gd name="connsiteY48" fmla="*/ 4306419 h 4637931"/>
              <a:gd name="connsiteX49" fmla="*/ 4588468 w 6095524"/>
              <a:gd name="connsiteY49" fmla="*/ 4323222 h 4637931"/>
              <a:gd name="connsiteX50" fmla="*/ 4570898 w 6095524"/>
              <a:gd name="connsiteY50" fmla="*/ 4329462 h 4637931"/>
              <a:gd name="connsiteX51" fmla="*/ 4523946 w 6095524"/>
              <a:gd name="connsiteY51" fmla="*/ 4326294 h 4637931"/>
              <a:gd name="connsiteX52" fmla="*/ 4502535 w 6095524"/>
              <a:gd name="connsiteY52" fmla="*/ 4314196 h 4637931"/>
              <a:gd name="connsiteX53" fmla="*/ 4483140 w 6095524"/>
              <a:gd name="connsiteY53" fmla="*/ 4310739 h 4637931"/>
              <a:gd name="connsiteX54" fmla="*/ 4430812 w 6095524"/>
              <a:gd name="connsiteY54" fmla="*/ 4347609 h 4637931"/>
              <a:gd name="connsiteX55" fmla="*/ 4425050 w 6095524"/>
              <a:gd name="connsiteY55" fmla="*/ 4358555 h 4637931"/>
              <a:gd name="connsiteX56" fmla="*/ 4404984 w 6095524"/>
              <a:gd name="connsiteY56" fmla="*/ 4412419 h 4637931"/>
              <a:gd name="connsiteX57" fmla="*/ 4391157 w 6095524"/>
              <a:gd name="connsiteY57" fmla="*/ 4428070 h 4637931"/>
              <a:gd name="connsiteX58" fmla="*/ 4385396 w 6095524"/>
              <a:gd name="connsiteY58" fmla="*/ 4431718 h 4637931"/>
              <a:gd name="connsiteX59" fmla="*/ 4344206 w 6095524"/>
              <a:gd name="connsiteY59" fmla="*/ 4455530 h 4637931"/>
              <a:gd name="connsiteX60" fmla="*/ 4305128 w 6095524"/>
              <a:gd name="connsiteY60" fmla="*/ 4469356 h 4637931"/>
              <a:gd name="connsiteX61" fmla="*/ 4247710 w 6095524"/>
              <a:gd name="connsiteY61" fmla="*/ 4484814 h 4637931"/>
              <a:gd name="connsiteX62" fmla="*/ 4222170 w 6095524"/>
              <a:gd name="connsiteY62" fmla="*/ 4500849 h 4637931"/>
              <a:gd name="connsiteX63" fmla="*/ 4175604 w 6095524"/>
              <a:gd name="connsiteY63" fmla="*/ 4517172 h 4637931"/>
              <a:gd name="connsiteX64" fmla="*/ 4156304 w 6095524"/>
              <a:gd name="connsiteY64" fmla="*/ 4521493 h 4637931"/>
              <a:gd name="connsiteX65" fmla="*/ 4139598 w 6095524"/>
              <a:gd name="connsiteY65" fmla="*/ 4529174 h 4637931"/>
              <a:gd name="connsiteX66" fmla="*/ 4121738 w 6095524"/>
              <a:gd name="connsiteY66" fmla="*/ 4541175 h 4637931"/>
              <a:gd name="connsiteX67" fmla="*/ 4074978 w 6095524"/>
              <a:gd name="connsiteY67" fmla="*/ 4570268 h 4637931"/>
              <a:gd name="connsiteX68" fmla="*/ 4004696 w 6095524"/>
              <a:gd name="connsiteY68" fmla="*/ 4565180 h 4637931"/>
              <a:gd name="connsiteX69" fmla="*/ 3964370 w 6095524"/>
              <a:gd name="connsiteY69" fmla="*/ 4565564 h 4637931"/>
              <a:gd name="connsiteX70" fmla="*/ 3927116 w 6095524"/>
              <a:gd name="connsiteY70" fmla="*/ 4560763 h 4637931"/>
              <a:gd name="connsiteX71" fmla="*/ 3915018 w 6095524"/>
              <a:gd name="connsiteY71" fmla="*/ 4549433 h 4637931"/>
              <a:gd name="connsiteX72" fmla="*/ 3864225 w 6095524"/>
              <a:gd name="connsiteY72" fmla="*/ 4579870 h 4637931"/>
              <a:gd name="connsiteX73" fmla="*/ 3846655 w 6095524"/>
              <a:gd name="connsiteY73" fmla="*/ 4606082 h 4637931"/>
              <a:gd name="connsiteX74" fmla="*/ 3812665 w 6095524"/>
              <a:gd name="connsiteY74" fmla="*/ 4633350 h 4637931"/>
              <a:gd name="connsiteX75" fmla="*/ 3745743 w 6095524"/>
              <a:gd name="connsiteY75" fmla="*/ 4624612 h 4637931"/>
              <a:gd name="connsiteX76" fmla="*/ 3708873 w 6095524"/>
              <a:gd name="connsiteY76" fmla="*/ 4605122 h 4637931"/>
              <a:gd name="connsiteX77" fmla="*/ 3685254 w 6095524"/>
              <a:gd name="connsiteY77" fmla="*/ 4604161 h 4637931"/>
              <a:gd name="connsiteX78" fmla="*/ 3643775 w 6095524"/>
              <a:gd name="connsiteY78" fmla="*/ 4632486 h 4637931"/>
              <a:gd name="connsiteX79" fmla="*/ 3627068 w 6095524"/>
              <a:gd name="connsiteY79" fmla="*/ 4635750 h 4637931"/>
              <a:gd name="connsiteX80" fmla="*/ 3598168 w 6095524"/>
              <a:gd name="connsiteY80" fmla="*/ 4637575 h 4637931"/>
              <a:gd name="connsiteX81" fmla="*/ 3571860 w 6095524"/>
              <a:gd name="connsiteY81" fmla="*/ 4628550 h 4637931"/>
              <a:gd name="connsiteX82" fmla="*/ 3509930 w 6095524"/>
              <a:gd name="connsiteY82" fmla="*/ 4583999 h 4637931"/>
              <a:gd name="connsiteX83" fmla="*/ 3499656 w 6095524"/>
              <a:gd name="connsiteY83" fmla="*/ 4579582 h 4637931"/>
              <a:gd name="connsiteX84" fmla="*/ 3481509 w 6095524"/>
              <a:gd name="connsiteY84" fmla="*/ 4576605 h 4637931"/>
              <a:gd name="connsiteX85" fmla="*/ 3410074 w 6095524"/>
              <a:gd name="connsiteY85" fmla="*/ 4540696 h 4637931"/>
              <a:gd name="connsiteX86" fmla="*/ 3394423 w 6095524"/>
              <a:gd name="connsiteY86" fmla="*/ 4540984 h 4637931"/>
              <a:gd name="connsiteX87" fmla="*/ 3368691 w 6095524"/>
              <a:gd name="connsiteY87" fmla="*/ 4544056 h 4637931"/>
              <a:gd name="connsiteX88" fmla="*/ 3340943 w 6095524"/>
              <a:gd name="connsiteY88" fmla="*/ 4538199 h 4637931"/>
              <a:gd name="connsiteX89" fmla="*/ 3320683 w 6095524"/>
              <a:gd name="connsiteY89" fmla="*/ 4534071 h 4637931"/>
              <a:gd name="connsiteX90" fmla="*/ 3263939 w 6095524"/>
              <a:gd name="connsiteY90" fmla="*/ 4546168 h 4637931"/>
              <a:gd name="connsiteX91" fmla="*/ 3216700 w 6095524"/>
              <a:gd name="connsiteY91" fmla="*/ 4558074 h 4637931"/>
              <a:gd name="connsiteX92" fmla="*/ 3210171 w 6095524"/>
              <a:gd name="connsiteY92" fmla="*/ 4556442 h 4637931"/>
              <a:gd name="connsiteX93" fmla="*/ 3147376 w 6095524"/>
              <a:gd name="connsiteY93" fmla="*/ 4546648 h 4637931"/>
              <a:gd name="connsiteX94" fmla="*/ 3119916 w 6095524"/>
              <a:gd name="connsiteY94" fmla="*/ 4533303 h 4637931"/>
              <a:gd name="connsiteX95" fmla="*/ 3082183 w 6095524"/>
              <a:gd name="connsiteY95" fmla="*/ 4521493 h 4637931"/>
              <a:gd name="connsiteX96" fmla="*/ 3040223 w 6095524"/>
              <a:gd name="connsiteY96" fmla="*/ 4507378 h 4637931"/>
              <a:gd name="connsiteX97" fmla="*/ 3009403 w 6095524"/>
              <a:gd name="connsiteY97" fmla="*/ 4500561 h 4637931"/>
              <a:gd name="connsiteX98" fmla="*/ 2963988 w 6095524"/>
              <a:gd name="connsiteY98" fmla="*/ 4505554 h 4637931"/>
              <a:gd name="connsiteX99" fmla="*/ 2954674 w 6095524"/>
              <a:gd name="connsiteY99" fmla="*/ 4509587 h 4637931"/>
              <a:gd name="connsiteX100" fmla="*/ 2865380 w 6095524"/>
              <a:gd name="connsiteY100" fmla="*/ 4539832 h 4637931"/>
              <a:gd name="connsiteX101" fmla="*/ 2805851 w 6095524"/>
              <a:gd name="connsiteY101" fmla="*/ 4540216 h 4637931"/>
              <a:gd name="connsiteX102" fmla="*/ 2786071 w 6095524"/>
              <a:gd name="connsiteY102" fmla="*/ 4535703 h 4637931"/>
              <a:gd name="connsiteX103" fmla="*/ 2749969 w 6095524"/>
              <a:gd name="connsiteY103" fmla="*/ 4515636 h 4637931"/>
              <a:gd name="connsiteX104" fmla="*/ 2734031 w 6095524"/>
              <a:gd name="connsiteY104" fmla="*/ 4512755 h 4637931"/>
              <a:gd name="connsiteX105" fmla="*/ 2705803 w 6095524"/>
              <a:gd name="connsiteY105" fmla="*/ 4510835 h 4637931"/>
              <a:gd name="connsiteX106" fmla="*/ 2644545 w 6095524"/>
              <a:gd name="connsiteY106" fmla="*/ 4512755 h 4637931"/>
              <a:gd name="connsiteX107" fmla="*/ 2564661 w 6095524"/>
              <a:gd name="connsiteY107" fmla="*/ 4504594 h 4637931"/>
              <a:gd name="connsiteX108" fmla="*/ 2532976 w 6095524"/>
              <a:gd name="connsiteY108" fmla="*/ 4507090 h 4637931"/>
              <a:gd name="connsiteX109" fmla="*/ 2498795 w 6095524"/>
              <a:gd name="connsiteY109" fmla="*/ 4511411 h 4637931"/>
              <a:gd name="connsiteX110" fmla="*/ 2488808 w 6095524"/>
              <a:gd name="connsiteY110" fmla="*/ 4511219 h 4637931"/>
              <a:gd name="connsiteX111" fmla="*/ 2436289 w 6095524"/>
              <a:gd name="connsiteY111" fmla="*/ 4501042 h 4637931"/>
              <a:gd name="connsiteX112" fmla="*/ 2424286 w 6095524"/>
              <a:gd name="connsiteY112" fmla="*/ 4494224 h 4637931"/>
              <a:gd name="connsiteX113" fmla="*/ 2392985 w 6095524"/>
              <a:gd name="connsiteY113" fmla="*/ 4497008 h 4637931"/>
              <a:gd name="connsiteX114" fmla="*/ 2365142 w 6095524"/>
              <a:gd name="connsiteY114" fmla="*/ 4508146 h 4637931"/>
              <a:gd name="connsiteX115" fmla="*/ 2205468 w 6095524"/>
              <a:gd name="connsiteY115" fmla="*/ 4532151 h 4637931"/>
              <a:gd name="connsiteX116" fmla="*/ 2109453 w 6095524"/>
              <a:gd name="connsiteY116" fmla="*/ 4532535 h 4637931"/>
              <a:gd name="connsiteX117" fmla="*/ 2042242 w 6095524"/>
              <a:gd name="connsiteY117" fmla="*/ 4543096 h 4637931"/>
              <a:gd name="connsiteX118" fmla="*/ 2031105 w 6095524"/>
              <a:gd name="connsiteY118" fmla="*/ 4554234 h 4637931"/>
              <a:gd name="connsiteX119" fmla="*/ 1990106 w 6095524"/>
              <a:gd name="connsiteY119" fmla="*/ 4566044 h 4637931"/>
              <a:gd name="connsiteX120" fmla="*/ 1951123 w 6095524"/>
              <a:gd name="connsiteY120" fmla="*/ 4541655 h 4637931"/>
              <a:gd name="connsiteX121" fmla="*/ 1902252 w 6095524"/>
              <a:gd name="connsiteY121" fmla="*/ 4504785 h 4637931"/>
              <a:gd name="connsiteX122" fmla="*/ 1875656 w 6095524"/>
              <a:gd name="connsiteY122" fmla="*/ 4504498 h 4637931"/>
              <a:gd name="connsiteX123" fmla="*/ 1820831 w 6095524"/>
              <a:gd name="connsiteY123" fmla="*/ 4497297 h 4637931"/>
              <a:gd name="connsiteX124" fmla="*/ 1782809 w 6095524"/>
              <a:gd name="connsiteY124" fmla="*/ 4485007 h 4637931"/>
              <a:gd name="connsiteX125" fmla="*/ 1729521 w 6095524"/>
              <a:gd name="connsiteY125" fmla="*/ 4470413 h 4637931"/>
              <a:gd name="connsiteX126" fmla="*/ 1709646 w 6095524"/>
              <a:gd name="connsiteY126" fmla="*/ 4462731 h 4637931"/>
              <a:gd name="connsiteX127" fmla="*/ 1662118 w 6095524"/>
              <a:gd name="connsiteY127" fmla="*/ 4451305 h 4637931"/>
              <a:gd name="connsiteX128" fmla="*/ 1622751 w 6095524"/>
              <a:gd name="connsiteY128" fmla="*/ 4443817 h 4637931"/>
              <a:gd name="connsiteX129" fmla="*/ 1590971 w 6095524"/>
              <a:gd name="connsiteY129" fmla="*/ 4420389 h 4637931"/>
              <a:gd name="connsiteX130" fmla="*/ 1580793 w 6095524"/>
              <a:gd name="connsiteY130" fmla="*/ 4408290 h 4637931"/>
              <a:gd name="connsiteX131" fmla="*/ 1572344 w 6095524"/>
              <a:gd name="connsiteY131" fmla="*/ 4400513 h 4637931"/>
              <a:gd name="connsiteX132" fmla="*/ 1534898 w 6095524"/>
              <a:gd name="connsiteY132" fmla="*/ 4354906 h 4637931"/>
              <a:gd name="connsiteX133" fmla="*/ 1530674 w 6095524"/>
              <a:gd name="connsiteY133" fmla="*/ 4351065 h 4637931"/>
              <a:gd name="connsiteX134" fmla="*/ 1479978 w 6095524"/>
              <a:gd name="connsiteY134" fmla="*/ 4330038 h 4637931"/>
              <a:gd name="connsiteX135" fmla="*/ 1462118 w 6095524"/>
              <a:gd name="connsiteY135" fmla="*/ 4318613 h 4637931"/>
              <a:gd name="connsiteX136" fmla="*/ 1425441 w 6095524"/>
              <a:gd name="connsiteY136" fmla="*/ 4290096 h 4637931"/>
              <a:gd name="connsiteX137" fmla="*/ 1410942 w 6095524"/>
              <a:gd name="connsiteY137" fmla="*/ 4289136 h 4637931"/>
              <a:gd name="connsiteX138" fmla="*/ 1357558 w 6095524"/>
              <a:gd name="connsiteY138" fmla="*/ 4306226 h 4637931"/>
              <a:gd name="connsiteX139" fmla="*/ 1330481 w 6095524"/>
              <a:gd name="connsiteY139" fmla="*/ 4325526 h 4637931"/>
              <a:gd name="connsiteX140" fmla="*/ 1321072 w 6095524"/>
              <a:gd name="connsiteY140" fmla="*/ 4333207 h 4637931"/>
              <a:gd name="connsiteX141" fmla="*/ 1254630 w 6095524"/>
              <a:gd name="connsiteY141" fmla="*/ 4324949 h 4637931"/>
              <a:gd name="connsiteX142" fmla="*/ 1236099 w 6095524"/>
              <a:gd name="connsiteY142" fmla="*/ 4323125 h 4637931"/>
              <a:gd name="connsiteX143" fmla="*/ 1172536 w 6095524"/>
              <a:gd name="connsiteY143" fmla="*/ 4313907 h 4637931"/>
              <a:gd name="connsiteX144" fmla="*/ 1159383 w 6095524"/>
              <a:gd name="connsiteY144" fmla="*/ 4316116 h 4637931"/>
              <a:gd name="connsiteX145" fmla="*/ 1073737 w 6095524"/>
              <a:gd name="connsiteY145" fmla="*/ 4317940 h 4637931"/>
              <a:gd name="connsiteX146" fmla="*/ 1067784 w 6095524"/>
              <a:gd name="connsiteY146" fmla="*/ 4312659 h 4637931"/>
              <a:gd name="connsiteX147" fmla="*/ 1037059 w 6095524"/>
              <a:gd name="connsiteY147" fmla="*/ 4297009 h 4637931"/>
              <a:gd name="connsiteX148" fmla="*/ 996061 w 6095524"/>
              <a:gd name="connsiteY148" fmla="*/ 4292977 h 4637931"/>
              <a:gd name="connsiteX149" fmla="*/ 988571 w 6095524"/>
              <a:gd name="connsiteY149" fmla="*/ 4294417 h 4637931"/>
              <a:gd name="connsiteX150" fmla="*/ 960919 w 6095524"/>
              <a:gd name="connsiteY150" fmla="*/ 4304114 h 4637931"/>
              <a:gd name="connsiteX151" fmla="*/ 898797 w 6095524"/>
              <a:gd name="connsiteY151" fmla="*/ 4313139 h 4637931"/>
              <a:gd name="connsiteX152" fmla="*/ 886700 w 6095524"/>
              <a:gd name="connsiteY152" fmla="*/ 4316404 h 4637931"/>
              <a:gd name="connsiteX153" fmla="*/ 864904 w 6095524"/>
              <a:gd name="connsiteY153" fmla="*/ 4321493 h 4637931"/>
              <a:gd name="connsiteX154" fmla="*/ 805854 w 6095524"/>
              <a:gd name="connsiteY154" fmla="*/ 4324854 h 4637931"/>
              <a:gd name="connsiteX155" fmla="*/ 777242 w 6095524"/>
              <a:gd name="connsiteY155" fmla="*/ 4319861 h 4637931"/>
              <a:gd name="connsiteX156" fmla="*/ 764472 w 6095524"/>
              <a:gd name="connsiteY156" fmla="*/ 4320149 h 4637931"/>
              <a:gd name="connsiteX157" fmla="*/ 721842 w 6095524"/>
              <a:gd name="connsiteY157" fmla="*/ 4332919 h 4637931"/>
              <a:gd name="connsiteX158" fmla="*/ 617280 w 6095524"/>
              <a:gd name="connsiteY158" fmla="*/ 4324758 h 4637931"/>
              <a:gd name="connsiteX159" fmla="*/ 584251 w 6095524"/>
              <a:gd name="connsiteY159" fmla="*/ 4317845 h 4637931"/>
              <a:gd name="connsiteX160" fmla="*/ 566681 w 6095524"/>
              <a:gd name="connsiteY160" fmla="*/ 4316884 h 4637931"/>
              <a:gd name="connsiteX161" fmla="*/ 542101 w 6095524"/>
              <a:gd name="connsiteY161" fmla="*/ 4326581 h 4637931"/>
              <a:gd name="connsiteX162" fmla="*/ 497262 w 6095524"/>
              <a:gd name="connsiteY162" fmla="*/ 4328406 h 4637931"/>
              <a:gd name="connsiteX163" fmla="*/ 433988 w 6095524"/>
              <a:gd name="connsiteY163" fmla="*/ 4326965 h 4637931"/>
              <a:gd name="connsiteX164" fmla="*/ 382619 w 6095524"/>
              <a:gd name="connsiteY164" fmla="*/ 4341271 h 4637931"/>
              <a:gd name="connsiteX165" fmla="*/ 364761 w 6095524"/>
              <a:gd name="connsiteY165" fmla="*/ 4359419 h 4637931"/>
              <a:gd name="connsiteX166" fmla="*/ 326355 w 6095524"/>
              <a:gd name="connsiteY166" fmla="*/ 4363067 h 4637931"/>
              <a:gd name="connsiteX167" fmla="*/ 278539 w 6095524"/>
              <a:gd name="connsiteY167" fmla="*/ 4336855 h 4637931"/>
              <a:gd name="connsiteX168" fmla="*/ 273066 w 6095524"/>
              <a:gd name="connsiteY168" fmla="*/ 4337719 h 4637931"/>
              <a:gd name="connsiteX169" fmla="*/ 189053 w 6095524"/>
              <a:gd name="connsiteY169" fmla="*/ 4350586 h 4637931"/>
              <a:gd name="connsiteX170" fmla="*/ 137877 w 6095524"/>
              <a:gd name="connsiteY170" fmla="*/ 4361819 h 4637931"/>
              <a:gd name="connsiteX171" fmla="*/ 133077 w 6095524"/>
              <a:gd name="connsiteY171" fmla="*/ 4366524 h 4637931"/>
              <a:gd name="connsiteX172" fmla="*/ 85356 w 6095524"/>
              <a:gd name="connsiteY172" fmla="*/ 4377854 h 4637931"/>
              <a:gd name="connsiteX173" fmla="*/ 45030 w 6095524"/>
              <a:gd name="connsiteY173" fmla="*/ 4367868 h 4637931"/>
              <a:gd name="connsiteX174" fmla="*/ 17282 w 6095524"/>
              <a:gd name="connsiteY174" fmla="*/ 4361723 h 4637931"/>
              <a:gd name="connsiteX175" fmla="*/ 0 w 6095524"/>
              <a:gd name="connsiteY175" fmla="*/ 4360104 h 4637931"/>
              <a:gd name="connsiteX176" fmla="*/ 0 w 6095524"/>
              <a:gd name="connsiteY176" fmla="*/ 4338332 h 46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95524" h="4637931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318709"/>
                </a:lnTo>
                <a:lnTo>
                  <a:pt x="6081792" y="3327160"/>
                </a:lnTo>
                <a:cubicBezTo>
                  <a:pt x="6067486" y="3335321"/>
                  <a:pt x="6051452" y="3341274"/>
                  <a:pt x="6039258" y="3351739"/>
                </a:cubicBezTo>
                <a:cubicBezTo>
                  <a:pt x="6029656" y="3359997"/>
                  <a:pt x="6023414" y="3373055"/>
                  <a:pt x="6017942" y="3385057"/>
                </a:cubicBezTo>
                <a:cubicBezTo>
                  <a:pt x="6006708" y="3409637"/>
                  <a:pt x="5987600" y="3426920"/>
                  <a:pt x="5968302" y="3444491"/>
                </a:cubicBezTo>
                <a:cubicBezTo>
                  <a:pt x="5960716" y="3451307"/>
                  <a:pt x="5954668" y="3459853"/>
                  <a:pt x="5947467" y="3467150"/>
                </a:cubicBezTo>
                <a:cubicBezTo>
                  <a:pt x="5944106" y="3470510"/>
                  <a:pt x="5940073" y="3474063"/>
                  <a:pt x="5935657" y="3475600"/>
                </a:cubicBezTo>
                <a:cubicBezTo>
                  <a:pt x="5921830" y="3480591"/>
                  <a:pt x="5913958" y="3490193"/>
                  <a:pt x="5908676" y="3503444"/>
                </a:cubicBezTo>
                <a:cubicBezTo>
                  <a:pt x="5906180" y="3509588"/>
                  <a:pt x="5900707" y="3514965"/>
                  <a:pt x="5895618" y="3519670"/>
                </a:cubicBezTo>
                <a:cubicBezTo>
                  <a:pt x="5878239" y="3535513"/>
                  <a:pt x="5859804" y="3549915"/>
                  <a:pt x="5853084" y="3574399"/>
                </a:cubicBezTo>
                <a:cubicBezTo>
                  <a:pt x="5851452" y="3580448"/>
                  <a:pt x="5843770" y="3586305"/>
                  <a:pt x="5837528" y="3589282"/>
                </a:cubicBezTo>
                <a:cubicBezTo>
                  <a:pt x="5827159" y="3594274"/>
                  <a:pt x="5816406" y="3596770"/>
                  <a:pt x="5811221" y="3609348"/>
                </a:cubicBezTo>
                <a:cubicBezTo>
                  <a:pt x="5809494" y="3613573"/>
                  <a:pt x="5801427" y="3616166"/>
                  <a:pt x="5795763" y="3617510"/>
                </a:cubicBezTo>
                <a:cubicBezTo>
                  <a:pt x="5778768" y="3621638"/>
                  <a:pt x="5769550" y="3629031"/>
                  <a:pt x="5768494" y="3646410"/>
                </a:cubicBezTo>
                <a:cubicBezTo>
                  <a:pt x="5766574" y="3677903"/>
                  <a:pt x="5746603" y="3697490"/>
                  <a:pt x="5725000" y="3715925"/>
                </a:cubicBezTo>
                <a:cubicBezTo>
                  <a:pt x="5709636" y="3729079"/>
                  <a:pt x="5691971" y="3739449"/>
                  <a:pt x="5676896" y="3752795"/>
                </a:cubicBezTo>
                <a:cubicBezTo>
                  <a:pt x="5669598" y="3759324"/>
                  <a:pt x="5664318" y="3769213"/>
                  <a:pt x="5660477" y="3778527"/>
                </a:cubicBezTo>
                <a:cubicBezTo>
                  <a:pt x="5654428" y="3793314"/>
                  <a:pt x="5644827" y="3802819"/>
                  <a:pt x="5629944" y="3809060"/>
                </a:cubicBezTo>
                <a:cubicBezTo>
                  <a:pt x="5616118" y="3814821"/>
                  <a:pt x="5603732" y="3824134"/>
                  <a:pt x="5590194" y="3830856"/>
                </a:cubicBezTo>
                <a:cubicBezTo>
                  <a:pt x="5577616" y="3837192"/>
                  <a:pt x="5564270" y="3841993"/>
                  <a:pt x="5551404" y="3847658"/>
                </a:cubicBezTo>
                <a:cubicBezTo>
                  <a:pt x="5543051" y="3851307"/>
                  <a:pt x="5534025" y="3854091"/>
                  <a:pt x="5527016" y="3859372"/>
                </a:cubicBezTo>
                <a:cubicBezTo>
                  <a:pt x="5513862" y="3869262"/>
                  <a:pt x="5500324" y="3872046"/>
                  <a:pt x="5483904" y="3870126"/>
                </a:cubicBezTo>
                <a:cubicBezTo>
                  <a:pt x="5472192" y="3868781"/>
                  <a:pt x="5459518" y="3870894"/>
                  <a:pt x="5447996" y="3873966"/>
                </a:cubicBezTo>
                <a:cubicBezTo>
                  <a:pt x="5434170" y="3877614"/>
                  <a:pt x="5420920" y="3880015"/>
                  <a:pt x="5406230" y="3878959"/>
                </a:cubicBezTo>
                <a:cubicBezTo>
                  <a:pt x="5386066" y="3877519"/>
                  <a:pt x="5367344" y="3883088"/>
                  <a:pt x="5350732" y="3896433"/>
                </a:cubicBezTo>
                <a:cubicBezTo>
                  <a:pt x="5332874" y="3910644"/>
                  <a:pt x="5313767" y="3923318"/>
                  <a:pt x="5294564" y="3935608"/>
                </a:cubicBezTo>
                <a:cubicBezTo>
                  <a:pt x="5289091" y="3939161"/>
                  <a:pt x="5281026" y="3941080"/>
                  <a:pt x="5274688" y="3940216"/>
                </a:cubicBezTo>
                <a:cubicBezTo>
                  <a:pt x="5254333" y="3937336"/>
                  <a:pt x="5233210" y="3935416"/>
                  <a:pt x="5214200" y="3928215"/>
                </a:cubicBezTo>
                <a:cubicBezTo>
                  <a:pt x="5185106" y="3917173"/>
                  <a:pt x="5156206" y="3910356"/>
                  <a:pt x="5125577" y="3915925"/>
                </a:cubicBezTo>
                <a:cubicBezTo>
                  <a:pt x="5117512" y="3917365"/>
                  <a:pt x="5109158" y="3922358"/>
                  <a:pt x="5103206" y="3928119"/>
                </a:cubicBezTo>
                <a:cubicBezTo>
                  <a:pt x="5092548" y="3938393"/>
                  <a:pt x="5082178" y="3947609"/>
                  <a:pt x="5067104" y="3951354"/>
                </a:cubicBezTo>
                <a:cubicBezTo>
                  <a:pt x="5053470" y="3954715"/>
                  <a:pt x="5043100" y="3976799"/>
                  <a:pt x="5047036" y="3993313"/>
                </a:cubicBezTo>
                <a:cubicBezTo>
                  <a:pt x="5051454" y="4011940"/>
                  <a:pt x="5047324" y="4027014"/>
                  <a:pt x="5033978" y="4040649"/>
                </a:cubicBezTo>
                <a:cubicBezTo>
                  <a:pt x="5028506" y="4046121"/>
                  <a:pt x="5025914" y="4054282"/>
                  <a:pt x="5020921" y="4060427"/>
                </a:cubicBezTo>
                <a:cubicBezTo>
                  <a:pt x="5016792" y="4065517"/>
                  <a:pt x="5011800" y="4070989"/>
                  <a:pt x="5006038" y="4073485"/>
                </a:cubicBezTo>
                <a:cubicBezTo>
                  <a:pt x="4995764" y="4077998"/>
                  <a:pt x="4989140" y="4084047"/>
                  <a:pt x="4985588" y="4094993"/>
                </a:cubicBezTo>
                <a:cubicBezTo>
                  <a:pt x="4980498" y="4110932"/>
                  <a:pt x="4973778" y="4126390"/>
                  <a:pt x="4968112" y="4142136"/>
                </a:cubicBezTo>
                <a:cubicBezTo>
                  <a:pt x="4964752" y="4151258"/>
                  <a:pt x="4958510" y="4156347"/>
                  <a:pt x="4949196" y="4158843"/>
                </a:cubicBezTo>
                <a:cubicBezTo>
                  <a:pt x="4943820" y="4160380"/>
                  <a:pt x="4936810" y="4161532"/>
                  <a:pt x="4933738" y="4165373"/>
                </a:cubicBezTo>
                <a:cubicBezTo>
                  <a:pt x="4917032" y="4186303"/>
                  <a:pt x="4892932" y="4187840"/>
                  <a:pt x="4869600" y="4191776"/>
                </a:cubicBezTo>
                <a:cubicBezTo>
                  <a:pt x="4866912" y="4192257"/>
                  <a:pt x="4864223" y="4192544"/>
                  <a:pt x="4861536" y="4192544"/>
                </a:cubicBezTo>
                <a:cubicBezTo>
                  <a:pt x="4828698" y="4192257"/>
                  <a:pt x="4798837" y="4203586"/>
                  <a:pt x="4768977" y="4215492"/>
                </a:cubicBezTo>
                <a:cubicBezTo>
                  <a:pt x="4761104" y="4218660"/>
                  <a:pt x="4752174" y="4219717"/>
                  <a:pt x="4743532" y="4220965"/>
                </a:cubicBezTo>
                <a:cubicBezTo>
                  <a:pt x="4720970" y="4224325"/>
                  <a:pt x="4697254" y="4223653"/>
                  <a:pt x="4677378" y="4237383"/>
                </a:cubicBezTo>
                <a:cubicBezTo>
                  <a:pt x="4661728" y="4248137"/>
                  <a:pt x="4648478" y="4261388"/>
                  <a:pt x="4642908" y="4280398"/>
                </a:cubicBezTo>
                <a:cubicBezTo>
                  <a:pt x="4639164" y="4293168"/>
                  <a:pt x="4631675" y="4301330"/>
                  <a:pt x="4619192" y="4306419"/>
                </a:cubicBezTo>
                <a:cubicBezTo>
                  <a:pt x="4608439" y="4310835"/>
                  <a:pt x="4598838" y="4317940"/>
                  <a:pt x="4588468" y="4323222"/>
                </a:cubicBezTo>
                <a:cubicBezTo>
                  <a:pt x="4582995" y="4326006"/>
                  <a:pt x="4576754" y="4329462"/>
                  <a:pt x="4570898" y="4329462"/>
                </a:cubicBezTo>
                <a:cubicBezTo>
                  <a:pt x="4555247" y="4329462"/>
                  <a:pt x="4539309" y="4328886"/>
                  <a:pt x="4523946" y="4326294"/>
                </a:cubicBezTo>
                <a:cubicBezTo>
                  <a:pt x="4516266" y="4324949"/>
                  <a:pt x="4508680" y="4319477"/>
                  <a:pt x="4502535" y="4314196"/>
                </a:cubicBezTo>
                <a:cubicBezTo>
                  <a:pt x="4496198" y="4308627"/>
                  <a:pt x="4490245" y="4305938"/>
                  <a:pt x="4483140" y="4310739"/>
                </a:cubicBezTo>
                <a:cubicBezTo>
                  <a:pt x="4465474" y="4322741"/>
                  <a:pt x="4447998" y="4334935"/>
                  <a:pt x="4430812" y="4347609"/>
                </a:cubicBezTo>
                <a:cubicBezTo>
                  <a:pt x="4427834" y="4349817"/>
                  <a:pt x="4426491" y="4354714"/>
                  <a:pt x="4425050" y="4358555"/>
                </a:cubicBezTo>
                <a:cubicBezTo>
                  <a:pt x="4418329" y="4376509"/>
                  <a:pt x="4412472" y="4394753"/>
                  <a:pt x="4404984" y="4412419"/>
                </a:cubicBezTo>
                <a:cubicBezTo>
                  <a:pt x="4402391" y="4418469"/>
                  <a:pt x="4396054" y="4423077"/>
                  <a:pt x="4391157" y="4428070"/>
                </a:cubicBezTo>
                <a:cubicBezTo>
                  <a:pt x="4389621" y="4429702"/>
                  <a:pt x="4386452" y="4429990"/>
                  <a:pt x="4385396" y="4431718"/>
                </a:cubicBezTo>
                <a:cubicBezTo>
                  <a:pt x="4376083" y="4447657"/>
                  <a:pt x="4359472" y="4449769"/>
                  <a:pt x="4344206" y="4455530"/>
                </a:cubicBezTo>
                <a:cubicBezTo>
                  <a:pt x="4331147" y="4460427"/>
                  <a:pt x="4317321" y="4464075"/>
                  <a:pt x="4305128" y="4469356"/>
                </a:cubicBezTo>
                <a:cubicBezTo>
                  <a:pt x="4286212" y="4477614"/>
                  <a:pt x="4268738" y="4484527"/>
                  <a:pt x="4247710" y="4484814"/>
                </a:cubicBezTo>
                <a:cubicBezTo>
                  <a:pt x="4239069" y="4484911"/>
                  <a:pt x="4228988" y="4493648"/>
                  <a:pt x="4222170" y="4500849"/>
                </a:cubicBezTo>
                <a:cubicBezTo>
                  <a:pt x="4209016" y="4514771"/>
                  <a:pt x="4194230" y="4519668"/>
                  <a:pt x="4175604" y="4517172"/>
                </a:cubicBezTo>
                <a:cubicBezTo>
                  <a:pt x="4169458" y="4516307"/>
                  <a:pt x="4162544" y="4519380"/>
                  <a:pt x="4156304" y="4521493"/>
                </a:cubicBezTo>
                <a:cubicBezTo>
                  <a:pt x="4150447" y="4523413"/>
                  <a:pt x="4144878" y="4526197"/>
                  <a:pt x="4139598" y="4529174"/>
                </a:cubicBezTo>
                <a:cubicBezTo>
                  <a:pt x="4133260" y="4532822"/>
                  <a:pt x="4125290" y="4535607"/>
                  <a:pt x="4121738" y="4541175"/>
                </a:cubicBezTo>
                <a:cubicBezTo>
                  <a:pt x="4110505" y="4558554"/>
                  <a:pt x="4092166" y="4566139"/>
                  <a:pt x="4074978" y="4570268"/>
                </a:cubicBezTo>
                <a:cubicBezTo>
                  <a:pt x="4052223" y="4575837"/>
                  <a:pt x="4027164" y="4579006"/>
                  <a:pt x="4004696" y="4565180"/>
                </a:cubicBezTo>
                <a:cubicBezTo>
                  <a:pt x="3991254" y="4556826"/>
                  <a:pt x="3978388" y="4554810"/>
                  <a:pt x="3964370" y="4565564"/>
                </a:cubicBezTo>
                <a:cubicBezTo>
                  <a:pt x="3954863" y="4572957"/>
                  <a:pt x="3936141" y="4569308"/>
                  <a:pt x="3927116" y="4560763"/>
                </a:cubicBezTo>
                <a:cubicBezTo>
                  <a:pt x="3923851" y="4557690"/>
                  <a:pt x="3920490" y="4554618"/>
                  <a:pt x="3915018" y="4549433"/>
                </a:cubicBezTo>
                <a:cubicBezTo>
                  <a:pt x="3905128" y="4572957"/>
                  <a:pt x="3884293" y="4575069"/>
                  <a:pt x="3864225" y="4579870"/>
                </a:cubicBezTo>
                <a:cubicBezTo>
                  <a:pt x="3851936" y="4582846"/>
                  <a:pt x="3848959" y="4594944"/>
                  <a:pt x="3846655" y="4606082"/>
                </a:cubicBezTo>
                <a:cubicBezTo>
                  <a:pt x="3842622" y="4626149"/>
                  <a:pt x="3832924" y="4634982"/>
                  <a:pt x="3812665" y="4633350"/>
                </a:cubicBezTo>
                <a:cubicBezTo>
                  <a:pt x="3790294" y="4631525"/>
                  <a:pt x="3767922" y="4628357"/>
                  <a:pt x="3745743" y="4624612"/>
                </a:cubicBezTo>
                <a:cubicBezTo>
                  <a:pt x="3731725" y="4622212"/>
                  <a:pt x="3719051" y="4616356"/>
                  <a:pt x="3708873" y="4605122"/>
                </a:cubicBezTo>
                <a:cubicBezTo>
                  <a:pt x="3698984" y="4594176"/>
                  <a:pt x="3696680" y="4595424"/>
                  <a:pt x="3685254" y="4604161"/>
                </a:cubicBezTo>
                <a:cubicBezTo>
                  <a:pt x="3671907" y="4614340"/>
                  <a:pt x="3658081" y="4623748"/>
                  <a:pt x="3643775" y="4632486"/>
                </a:cubicBezTo>
                <a:cubicBezTo>
                  <a:pt x="3639262" y="4635270"/>
                  <a:pt x="3632733" y="4635175"/>
                  <a:pt x="3627068" y="4635750"/>
                </a:cubicBezTo>
                <a:cubicBezTo>
                  <a:pt x="3617466" y="4636807"/>
                  <a:pt x="3607577" y="4638727"/>
                  <a:pt x="3598168" y="4637575"/>
                </a:cubicBezTo>
                <a:cubicBezTo>
                  <a:pt x="3589143" y="4636422"/>
                  <a:pt x="3580213" y="4632486"/>
                  <a:pt x="3571860" y="4628550"/>
                </a:cubicBezTo>
                <a:cubicBezTo>
                  <a:pt x="3548528" y="4617508"/>
                  <a:pt x="3527116" y="4603777"/>
                  <a:pt x="3509930" y="4583999"/>
                </a:cubicBezTo>
                <a:cubicBezTo>
                  <a:pt x="3507722" y="4581406"/>
                  <a:pt x="3503305" y="4580445"/>
                  <a:pt x="3499656" y="4579582"/>
                </a:cubicBezTo>
                <a:cubicBezTo>
                  <a:pt x="3493703" y="4578141"/>
                  <a:pt x="3487558" y="4576797"/>
                  <a:pt x="3481509" y="4576605"/>
                </a:cubicBezTo>
                <a:cubicBezTo>
                  <a:pt x="3452129" y="4575645"/>
                  <a:pt x="3429085" y="4562203"/>
                  <a:pt x="3410074" y="4540696"/>
                </a:cubicBezTo>
                <a:cubicBezTo>
                  <a:pt x="3404601" y="4534551"/>
                  <a:pt x="3400376" y="4533878"/>
                  <a:pt x="3394423" y="4540984"/>
                </a:cubicBezTo>
                <a:cubicBezTo>
                  <a:pt x="3387511" y="4549241"/>
                  <a:pt x="3377621" y="4545977"/>
                  <a:pt x="3368691" y="4544056"/>
                </a:cubicBezTo>
                <a:cubicBezTo>
                  <a:pt x="3359474" y="4542136"/>
                  <a:pt x="3350160" y="4540119"/>
                  <a:pt x="3340943" y="4538199"/>
                </a:cubicBezTo>
                <a:cubicBezTo>
                  <a:pt x="3334126" y="4536855"/>
                  <a:pt x="3327405" y="4535703"/>
                  <a:pt x="3320683" y="4534071"/>
                </a:cubicBezTo>
                <a:cubicBezTo>
                  <a:pt x="3299752" y="4528981"/>
                  <a:pt x="3280934" y="4530518"/>
                  <a:pt x="3263939" y="4546168"/>
                </a:cubicBezTo>
                <a:cubicBezTo>
                  <a:pt x="3250977" y="4558170"/>
                  <a:pt x="3234366" y="4561723"/>
                  <a:pt x="3216700" y="4558074"/>
                </a:cubicBezTo>
                <a:cubicBezTo>
                  <a:pt x="3214491" y="4557594"/>
                  <a:pt x="3211707" y="4555674"/>
                  <a:pt x="3210171" y="4556442"/>
                </a:cubicBezTo>
                <a:cubicBezTo>
                  <a:pt x="3187031" y="4567676"/>
                  <a:pt x="3168692" y="4547896"/>
                  <a:pt x="3147376" y="4546648"/>
                </a:cubicBezTo>
                <a:cubicBezTo>
                  <a:pt x="3137967" y="4546072"/>
                  <a:pt x="3128366" y="4538967"/>
                  <a:pt x="3119916" y="4533303"/>
                </a:cubicBezTo>
                <a:cubicBezTo>
                  <a:pt x="3108298" y="4525525"/>
                  <a:pt x="3097928" y="4518036"/>
                  <a:pt x="3082183" y="4521493"/>
                </a:cubicBezTo>
                <a:cubicBezTo>
                  <a:pt x="3066436" y="4525045"/>
                  <a:pt x="3052034" y="4518516"/>
                  <a:pt x="3040223" y="4507378"/>
                </a:cubicBezTo>
                <a:cubicBezTo>
                  <a:pt x="3031199" y="4498929"/>
                  <a:pt x="3021309" y="4498161"/>
                  <a:pt x="3009403" y="4500561"/>
                </a:cubicBezTo>
                <a:cubicBezTo>
                  <a:pt x="2994520" y="4503537"/>
                  <a:pt x="2979062" y="4503730"/>
                  <a:pt x="2963988" y="4505554"/>
                </a:cubicBezTo>
                <a:cubicBezTo>
                  <a:pt x="2960723" y="4505938"/>
                  <a:pt x="2956595" y="4507282"/>
                  <a:pt x="2954674" y="4509587"/>
                </a:cubicBezTo>
                <a:cubicBezTo>
                  <a:pt x="2931150" y="4538199"/>
                  <a:pt x="2898025" y="4538487"/>
                  <a:pt x="2865380" y="4539832"/>
                </a:cubicBezTo>
                <a:cubicBezTo>
                  <a:pt x="2845601" y="4540696"/>
                  <a:pt x="2825726" y="4540696"/>
                  <a:pt x="2805851" y="4540216"/>
                </a:cubicBezTo>
                <a:cubicBezTo>
                  <a:pt x="2799129" y="4540119"/>
                  <a:pt x="2792024" y="4538583"/>
                  <a:pt x="2786071" y="4535703"/>
                </a:cubicBezTo>
                <a:cubicBezTo>
                  <a:pt x="2773685" y="4529654"/>
                  <a:pt x="2762260" y="4521781"/>
                  <a:pt x="2749969" y="4515636"/>
                </a:cubicBezTo>
                <a:cubicBezTo>
                  <a:pt x="2745362" y="4513235"/>
                  <a:pt x="2739408" y="4513139"/>
                  <a:pt x="2734031" y="4512755"/>
                </a:cubicBezTo>
                <a:cubicBezTo>
                  <a:pt x="2724526" y="4511987"/>
                  <a:pt x="2713964" y="4514291"/>
                  <a:pt x="2705803" y="4510835"/>
                </a:cubicBezTo>
                <a:cubicBezTo>
                  <a:pt x="2684583" y="4501905"/>
                  <a:pt x="2664708" y="4503922"/>
                  <a:pt x="2644545" y="4512755"/>
                </a:cubicBezTo>
                <a:cubicBezTo>
                  <a:pt x="2616316" y="4525141"/>
                  <a:pt x="2589625" y="4524181"/>
                  <a:pt x="2564661" y="4504594"/>
                </a:cubicBezTo>
                <a:cubicBezTo>
                  <a:pt x="2553427" y="4495761"/>
                  <a:pt x="2542481" y="4499985"/>
                  <a:pt x="2532976" y="4507090"/>
                </a:cubicBezTo>
                <a:cubicBezTo>
                  <a:pt x="2522030" y="4515348"/>
                  <a:pt x="2511372" y="4517459"/>
                  <a:pt x="2498795" y="4511411"/>
                </a:cubicBezTo>
                <a:cubicBezTo>
                  <a:pt x="2496009" y="4510067"/>
                  <a:pt x="2492073" y="4510739"/>
                  <a:pt x="2488808" y="4511219"/>
                </a:cubicBezTo>
                <a:cubicBezTo>
                  <a:pt x="2470182" y="4513619"/>
                  <a:pt x="2451458" y="4517652"/>
                  <a:pt x="2436289" y="4501042"/>
                </a:cubicBezTo>
                <a:cubicBezTo>
                  <a:pt x="2433312" y="4497777"/>
                  <a:pt x="2428319" y="4496433"/>
                  <a:pt x="2424286" y="4494224"/>
                </a:cubicBezTo>
                <a:cubicBezTo>
                  <a:pt x="2407387" y="4485198"/>
                  <a:pt x="2408060" y="4486063"/>
                  <a:pt x="2392985" y="4497008"/>
                </a:cubicBezTo>
                <a:cubicBezTo>
                  <a:pt x="2385112" y="4502769"/>
                  <a:pt x="2374262" y="4508626"/>
                  <a:pt x="2365142" y="4508146"/>
                </a:cubicBezTo>
                <a:cubicBezTo>
                  <a:pt x="2310124" y="4505266"/>
                  <a:pt x="2257796" y="4519092"/>
                  <a:pt x="2205468" y="4532151"/>
                </a:cubicBezTo>
                <a:cubicBezTo>
                  <a:pt x="2173207" y="4540216"/>
                  <a:pt x="2141714" y="4540696"/>
                  <a:pt x="2109453" y="4532535"/>
                </a:cubicBezTo>
                <a:cubicBezTo>
                  <a:pt x="2086121" y="4526581"/>
                  <a:pt x="2064037" y="4536375"/>
                  <a:pt x="2042242" y="4543096"/>
                </a:cubicBezTo>
                <a:cubicBezTo>
                  <a:pt x="2037729" y="4544439"/>
                  <a:pt x="2033505" y="4549721"/>
                  <a:pt x="2031105" y="4554234"/>
                </a:cubicBezTo>
                <a:cubicBezTo>
                  <a:pt x="2022463" y="4570173"/>
                  <a:pt x="2008157" y="4572668"/>
                  <a:pt x="1990106" y="4566044"/>
                </a:cubicBezTo>
                <a:cubicBezTo>
                  <a:pt x="1975800" y="4560858"/>
                  <a:pt x="1962742" y="4553945"/>
                  <a:pt x="1951123" y="4541655"/>
                </a:cubicBezTo>
                <a:cubicBezTo>
                  <a:pt x="1937490" y="4527253"/>
                  <a:pt x="1923375" y="4510835"/>
                  <a:pt x="1902252" y="4504785"/>
                </a:cubicBezTo>
                <a:cubicBezTo>
                  <a:pt x="1893130" y="4502194"/>
                  <a:pt x="1885257" y="4501810"/>
                  <a:pt x="1875656" y="4504498"/>
                </a:cubicBezTo>
                <a:cubicBezTo>
                  <a:pt x="1857028" y="4509682"/>
                  <a:pt x="1838306" y="4513332"/>
                  <a:pt x="1820831" y="4497297"/>
                </a:cubicBezTo>
                <a:cubicBezTo>
                  <a:pt x="1811229" y="4488463"/>
                  <a:pt x="1798267" y="4482798"/>
                  <a:pt x="1782809" y="4485007"/>
                </a:cubicBezTo>
                <a:cubicBezTo>
                  <a:pt x="1763510" y="4487791"/>
                  <a:pt x="1745939" y="4480782"/>
                  <a:pt x="1729521" y="4470413"/>
                </a:cubicBezTo>
                <a:cubicBezTo>
                  <a:pt x="1723664" y="4466668"/>
                  <a:pt x="1716462" y="4464556"/>
                  <a:pt x="1709646" y="4462731"/>
                </a:cubicBezTo>
                <a:cubicBezTo>
                  <a:pt x="1693899" y="4458507"/>
                  <a:pt x="1678056" y="4454762"/>
                  <a:pt x="1662118" y="4451305"/>
                </a:cubicBezTo>
                <a:cubicBezTo>
                  <a:pt x="1649060" y="4448425"/>
                  <a:pt x="1635906" y="4446312"/>
                  <a:pt x="1622751" y="4443817"/>
                </a:cubicBezTo>
                <a:cubicBezTo>
                  <a:pt x="1608350" y="4441128"/>
                  <a:pt x="1596923" y="4434886"/>
                  <a:pt x="1590971" y="4420389"/>
                </a:cubicBezTo>
                <a:cubicBezTo>
                  <a:pt x="1589051" y="4415780"/>
                  <a:pt x="1584442" y="4412131"/>
                  <a:pt x="1580793" y="4408290"/>
                </a:cubicBezTo>
                <a:cubicBezTo>
                  <a:pt x="1578201" y="4405506"/>
                  <a:pt x="1574744" y="4403393"/>
                  <a:pt x="1572344" y="4400513"/>
                </a:cubicBezTo>
                <a:cubicBezTo>
                  <a:pt x="1559765" y="4385343"/>
                  <a:pt x="1547380" y="4370077"/>
                  <a:pt x="1534898" y="4354906"/>
                </a:cubicBezTo>
                <a:cubicBezTo>
                  <a:pt x="1533649" y="4353466"/>
                  <a:pt x="1532306" y="4351738"/>
                  <a:pt x="1530674" y="4351065"/>
                </a:cubicBezTo>
                <a:cubicBezTo>
                  <a:pt x="1513775" y="4344057"/>
                  <a:pt x="1496684" y="4337432"/>
                  <a:pt x="1479978" y="4330038"/>
                </a:cubicBezTo>
                <a:cubicBezTo>
                  <a:pt x="1473544" y="4327158"/>
                  <a:pt x="1466919" y="4323606"/>
                  <a:pt x="1462118" y="4318613"/>
                </a:cubicBezTo>
                <a:cubicBezTo>
                  <a:pt x="1451173" y="4307283"/>
                  <a:pt x="1441187" y="4294993"/>
                  <a:pt x="1425441" y="4290096"/>
                </a:cubicBezTo>
                <a:cubicBezTo>
                  <a:pt x="1420832" y="4288656"/>
                  <a:pt x="1415360" y="4287888"/>
                  <a:pt x="1410942" y="4289136"/>
                </a:cubicBezTo>
                <a:cubicBezTo>
                  <a:pt x="1392987" y="4294320"/>
                  <a:pt x="1375417" y="4300753"/>
                  <a:pt x="1357558" y="4306226"/>
                </a:cubicBezTo>
                <a:cubicBezTo>
                  <a:pt x="1346229" y="4309587"/>
                  <a:pt x="1335955" y="4313620"/>
                  <a:pt x="1330481" y="4325526"/>
                </a:cubicBezTo>
                <a:cubicBezTo>
                  <a:pt x="1328946" y="4328886"/>
                  <a:pt x="1324624" y="4332535"/>
                  <a:pt x="1321072" y="4333207"/>
                </a:cubicBezTo>
                <a:cubicBezTo>
                  <a:pt x="1298221" y="4337528"/>
                  <a:pt x="1275657" y="4339639"/>
                  <a:pt x="1254630" y="4324949"/>
                </a:cubicBezTo>
                <a:cubicBezTo>
                  <a:pt x="1250213" y="4321781"/>
                  <a:pt x="1241956" y="4321781"/>
                  <a:pt x="1236099" y="4323125"/>
                </a:cubicBezTo>
                <a:cubicBezTo>
                  <a:pt x="1213535" y="4328118"/>
                  <a:pt x="1192124" y="4329846"/>
                  <a:pt x="1172536" y="4313907"/>
                </a:cubicBezTo>
                <a:cubicBezTo>
                  <a:pt x="1170232" y="4311987"/>
                  <a:pt x="1162839" y="4313716"/>
                  <a:pt x="1159383" y="4316116"/>
                </a:cubicBezTo>
                <a:cubicBezTo>
                  <a:pt x="1126065" y="4339544"/>
                  <a:pt x="1107823" y="4340120"/>
                  <a:pt x="1073737" y="4317940"/>
                </a:cubicBezTo>
                <a:cubicBezTo>
                  <a:pt x="1071528" y="4316500"/>
                  <a:pt x="1068649" y="4314868"/>
                  <a:pt x="1067784" y="4312659"/>
                </a:cubicBezTo>
                <a:cubicBezTo>
                  <a:pt x="1061927" y="4298545"/>
                  <a:pt x="1049445" y="4298161"/>
                  <a:pt x="1037059" y="4297009"/>
                </a:cubicBezTo>
                <a:cubicBezTo>
                  <a:pt x="1023425" y="4295761"/>
                  <a:pt x="1009791" y="4294129"/>
                  <a:pt x="996061" y="4292977"/>
                </a:cubicBezTo>
                <a:cubicBezTo>
                  <a:pt x="993660" y="4292784"/>
                  <a:pt x="990972" y="4293552"/>
                  <a:pt x="988571" y="4294417"/>
                </a:cubicBezTo>
                <a:cubicBezTo>
                  <a:pt x="979354" y="4297585"/>
                  <a:pt x="970425" y="4302194"/>
                  <a:pt x="960919" y="4304114"/>
                </a:cubicBezTo>
                <a:cubicBezTo>
                  <a:pt x="940372" y="4308243"/>
                  <a:pt x="920497" y="4316500"/>
                  <a:pt x="898797" y="4313139"/>
                </a:cubicBezTo>
                <a:cubicBezTo>
                  <a:pt x="895053" y="4312564"/>
                  <a:pt x="890732" y="4315348"/>
                  <a:pt x="886700" y="4316404"/>
                </a:cubicBezTo>
                <a:cubicBezTo>
                  <a:pt x="879402" y="4318229"/>
                  <a:pt x="872297" y="4320820"/>
                  <a:pt x="864904" y="4321493"/>
                </a:cubicBezTo>
                <a:cubicBezTo>
                  <a:pt x="845317" y="4323222"/>
                  <a:pt x="825538" y="4324758"/>
                  <a:pt x="805854" y="4324854"/>
                </a:cubicBezTo>
                <a:cubicBezTo>
                  <a:pt x="796350" y="4324949"/>
                  <a:pt x="786844" y="4321301"/>
                  <a:pt x="777242" y="4319861"/>
                </a:cubicBezTo>
                <a:cubicBezTo>
                  <a:pt x="772922" y="4319188"/>
                  <a:pt x="765912" y="4318036"/>
                  <a:pt x="764472" y="4320149"/>
                </a:cubicBezTo>
                <a:cubicBezTo>
                  <a:pt x="753335" y="4336183"/>
                  <a:pt x="737684" y="4333110"/>
                  <a:pt x="721842" y="4332919"/>
                </a:cubicBezTo>
                <a:cubicBezTo>
                  <a:pt x="686892" y="4332535"/>
                  <a:pt x="653095" y="4318997"/>
                  <a:pt x="617280" y="4324758"/>
                </a:cubicBezTo>
                <a:cubicBezTo>
                  <a:pt x="606911" y="4326390"/>
                  <a:pt x="595389" y="4319957"/>
                  <a:pt x="584251" y="4317845"/>
                </a:cubicBezTo>
                <a:cubicBezTo>
                  <a:pt x="578490" y="4316788"/>
                  <a:pt x="572154" y="4315539"/>
                  <a:pt x="566681" y="4316884"/>
                </a:cubicBezTo>
                <a:cubicBezTo>
                  <a:pt x="558232" y="4318997"/>
                  <a:pt x="550070" y="4322837"/>
                  <a:pt x="542101" y="4326581"/>
                </a:cubicBezTo>
                <a:cubicBezTo>
                  <a:pt x="527315" y="4333494"/>
                  <a:pt x="512145" y="4333494"/>
                  <a:pt x="497262" y="4328406"/>
                </a:cubicBezTo>
                <a:cubicBezTo>
                  <a:pt x="476139" y="4321204"/>
                  <a:pt x="455208" y="4321204"/>
                  <a:pt x="433988" y="4326965"/>
                </a:cubicBezTo>
                <a:cubicBezTo>
                  <a:pt x="416802" y="4331670"/>
                  <a:pt x="399134" y="4334935"/>
                  <a:pt x="382619" y="4341271"/>
                </a:cubicBezTo>
                <a:cubicBezTo>
                  <a:pt x="375322" y="4344057"/>
                  <a:pt x="369177" y="4352313"/>
                  <a:pt x="364761" y="4359419"/>
                </a:cubicBezTo>
                <a:cubicBezTo>
                  <a:pt x="355832" y="4373821"/>
                  <a:pt x="339701" y="4373725"/>
                  <a:pt x="326355" y="4363067"/>
                </a:cubicBezTo>
                <a:cubicBezTo>
                  <a:pt x="312336" y="4351834"/>
                  <a:pt x="294670" y="4345209"/>
                  <a:pt x="278539" y="4336855"/>
                </a:cubicBezTo>
                <a:cubicBezTo>
                  <a:pt x="277195" y="4336183"/>
                  <a:pt x="274698" y="4336951"/>
                  <a:pt x="273066" y="4337719"/>
                </a:cubicBezTo>
                <a:cubicBezTo>
                  <a:pt x="246278" y="4350202"/>
                  <a:pt x="218530" y="4352506"/>
                  <a:pt x="189053" y="4350586"/>
                </a:cubicBezTo>
                <a:cubicBezTo>
                  <a:pt x="172347" y="4349529"/>
                  <a:pt x="154872" y="4357594"/>
                  <a:pt x="137877" y="4361819"/>
                </a:cubicBezTo>
                <a:cubicBezTo>
                  <a:pt x="135957" y="4362299"/>
                  <a:pt x="134325" y="4364700"/>
                  <a:pt x="133077" y="4366524"/>
                </a:cubicBezTo>
                <a:cubicBezTo>
                  <a:pt x="121074" y="4384671"/>
                  <a:pt x="104944" y="4389664"/>
                  <a:pt x="85356" y="4377854"/>
                </a:cubicBezTo>
                <a:cubicBezTo>
                  <a:pt x="72395" y="4369980"/>
                  <a:pt x="59529" y="4368157"/>
                  <a:pt x="45030" y="4367868"/>
                </a:cubicBezTo>
                <a:cubicBezTo>
                  <a:pt x="35813" y="4367676"/>
                  <a:pt x="26692" y="4363067"/>
                  <a:pt x="17282" y="4361723"/>
                </a:cubicBezTo>
                <a:lnTo>
                  <a:pt x="0" y="4360104"/>
                </a:lnTo>
                <a:lnTo>
                  <a:pt x="0" y="433833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6BDCE8-F9C7-457A-B92E-845636099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524" y="1443038"/>
            <a:ext cx="6941302" cy="1985962"/>
          </a:xfrm>
        </p:spPr>
        <p:txBody>
          <a:bodyPr rtlCol="0" anchor="t">
            <a:noAutofit/>
          </a:bodyPr>
          <a:lstStyle>
            <a:lvl1pPr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dirty="0"/>
              <a:t>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55ABCD-42BD-45F2-8315-CC91A38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9BDB8BD9-3286-4B79-B028-192D53242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524" y="3810000"/>
            <a:ext cx="4352924" cy="2286000"/>
          </a:xfrm>
        </p:spPr>
        <p:txBody>
          <a:bodyPr rtlCol="0"/>
          <a:lstStyle>
            <a:lvl1pPr marL="0" indent="0">
              <a:buNone/>
              <a:defRPr lang="it-IT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68F08A-E041-4D86-B1DD-BE62A67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EB7AAA-15CA-4A70-9B3F-353DC05D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>
                <a:solidFill>
                  <a:schemeClr val="tx1">
                    <a:alpha val="70000"/>
                  </a:schemeClr>
                </a:solidFill>
              </a:rPr>
              <a:t>Esempio testo a piè di pagina</a:t>
            </a:r>
            <a:endParaRPr lang="it-IT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D2808199-57D8-443D-81C1-F4993CBF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B18544F3-5338-4957-87FE-172AA247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08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5C722E3-E441-423D-997F-8129C85AE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762000"/>
            <a:ext cx="6095524" cy="4616159"/>
          </a:xfrm>
          <a:custGeom>
            <a:avLst/>
            <a:gdLst>
              <a:gd name="connsiteX0" fmla="*/ 0 w 6095524"/>
              <a:gd name="connsiteY0" fmla="*/ 0 h 4616159"/>
              <a:gd name="connsiteX1" fmla="*/ 6095524 w 6095524"/>
              <a:gd name="connsiteY1" fmla="*/ 0 h 4616159"/>
              <a:gd name="connsiteX2" fmla="*/ 6095524 w 6095524"/>
              <a:gd name="connsiteY2" fmla="*/ 3296937 h 4616159"/>
              <a:gd name="connsiteX3" fmla="*/ 6081792 w 6095524"/>
              <a:gd name="connsiteY3" fmla="*/ 3305388 h 4616159"/>
              <a:gd name="connsiteX4" fmla="*/ 6039258 w 6095524"/>
              <a:gd name="connsiteY4" fmla="*/ 3329967 h 4616159"/>
              <a:gd name="connsiteX5" fmla="*/ 6017942 w 6095524"/>
              <a:gd name="connsiteY5" fmla="*/ 3363285 h 4616159"/>
              <a:gd name="connsiteX6" fmla="*/ 5968302 w 6095524"/>
              <a:gd name="connsiteY6" fmla="*/ 3422719 h 4616159"/>
              <a:gd name="connsiteX7" fmla="*/ 5947467 w 6095524"/>
              <a:gd name="connsiteY7" fmla="*/ 3445378 h 4616159"/>
              <a:gd name="connsiteX8" fmla="*/ 5935657 w 6095524"/>
              <a:gd name="connsiteY8" fmla="*/ 3453828 h 4616159"/>
              <a:gd name="connsiteX9" fmla="*/ 5908676 w 6095524"/>
              <a:gd name="connsiteY9" fmla="*/ 3481672 h 4616159"/>
              <a:gd name="connsiteX10" fmla="*/ 5895618 w 6095524"/>
              <a:gd name="connsiteY10" fmla="*/ 3497898 h 4616159"/>
              <a:gd name="connsiteX11" fmla="*/ 5853084 w 6095524"/>
              <a:gd name="connsiteY11" fmla="*/ 3552627 h 4616159"/>
              <a:gd name="connsiteX12" fmla="*/ 5837528 w 6095524"/>
              <a:gd name="connsiteY12" fmla="*/ 3567510 h 4616159"/>
              <a:gd name="connsiteX13" fmla="*/ 5811221 w 6095524"/>
              <a:gd name="connsiteY13" fmla="*/ 3587576 h 4616159"/>
              <a:gd name="connsiteX14" fmla="*/ 5795763 w 6095524"/>
              <a:gd name="connsiteY14" fmla="*/ 3595738 h 4616159"/>
              <a:gd name="connsiteX15" fmla="*/ 5768494 w 6095524"/>
              <a:gd name="connsiteY15" fmla="*/ 3624638 h 4616159"/>
              <a:gd name="connsiteX16" fmla="*/ 5725000 w 6095524"/>
              <a:gd name="connsiteY16" fmla="*/ 3694153 h 4616159"/>
              <a:gd name="connsiteX17" fmla="*/ 5676896 w 6095524"/>
              <a:gd name="connsiteY17" fmla="*/ 3731023 h 4616159"/>
              <a:gd name="connsiteX18" fmla="*/ 5660477 w 6095524"/>
              <a:gd name="connsiteY18" fmla="*/ 3756755 h 4616159"/>
              <a:gd name="connsiteX19" fmla="*/ 5629944 w 6095524"/>
              <a:gd name="connsiteY19" fmla="*/ 3787288 h 4616159"/>
              <a:gd name="connsiteX20" fmla="*/ 5590194 w 6095524"/>
              <a:gd name="connsiteY20" fmla="*/ 3809084 h 4616159"/>
              <a:gd name="connsiteX21" fmla="*/ 5551404 w 6095524"/>
              <a:gd name="connsiteY21" fmla="*/ 3825886 h 4616159"/>
              <a:gd name="connsiteX22" fmla="*/ 5527016 w 6095524"/>
              <a:gd name="connsiteY22" fmla="*/ 3837600 h 4616159"/>
              <a:gd name="connsiteX23" fmla="*/ 5483904 w 6095524"/>
              <a:gd name="connsiteY23" fmla="*/ 3848354 h 4616159"/>
              <a:gd name="connsiteX24" fmla="*/ 5447996 w 6095524"/>
              <a:gd name="connsiteY24" fmla="*/ 3852194 h 4616159"/>
              <a:gd name="connsiteX25" fmla="*/ 5406230 w 6095524"/>
              <a:gd name="connsiteY25" fmla="*/ 3857187 h 4616159"/>
              <a:gd name="connsiteX26" fmla="*/ 5350732 w 6095524"/>
              <a:gd name="connsiteY26" fmla="*/ 3874661 h 4616159"/>
              <a:gd name="connsiteX27" fmla="*/ 5294564 w 6095524"/>
              <a:gd name="connsiteY27" fmla="*/ 3913836 h 4616159"/>
              <a:gd name="connsiteX28" fmla="*/ 5274688 w 6095524"/>
              <a:gd name="connsiteY28" fmla="*/ 3918444 h 4616159"/>
              <a:gd name="connsiteX29" fmla="*/ 5214200 w 6095524"/>
              <a:gd name="connsiteY29" fmla="*/ 3906443 h 4616159"/>
              <a:gd name="connsiteX30" fmla="*/ 5125577 w 6095524"/>
              <a:gd name="connsiteY30" fmla="*/ 3894153 h 4616159"/>
              <a:gd name="connsiteX31" fmla="*/ 5103206 w 6095524"/>
              <a:gd name="connsiteY31" fmla="*/ 3906347 h 4616159"/>
              <a:gd name="connsiteX32" fmla="*/ 5067104 w 6095524"/>
              <a:gd name="connsiteY32" fmla="*/ 3929582 h 4616159"/>
              <a:gd name="connsiteX33" fmla="*/ 5047036 w 6095524"/>
              <a:gd name="connsiteY33" fmla="*/ 3971541 h 4616159"/>
              <a:gd name="connsiteX34" fmla="*/ 5033978 w 6095524"/>
              <a:gd name="connsiteY34" fmla="*/ 4018877 h 4616159"/>
              <a:gd name="connsiteX35" fmla="*/ 5020921 w 6095524"/>
              <a:gd name="connsiteY35" fmla="*/ 4038655 h 4616159"/>
              <a:gd name="connsiteX36" fmla="*/ 5006038 w 6095524"/>
              <a:gd name="connsiteY36" fmla="*/ 4051713 h 4616159"/>
              <a:gd name="connsiteX37" fmla="*/ 4985588 w 6095524"/>
              <a:gd name="connsiteY37" fmla="*/ 4073221 h 4616159"/>
              <a:gd name="connsiteX38" fmla="*/ 4968112 w 6095524"/>
              <a:gd name="connsiteY38" fmla="*/ 4120364 h 4616159"/>
              <a:gd name="connsiteX39" fmla="*/ 4949196 w 6095524"/>
              <a:gd name="connsiteY39" fmla="*/ 4137071 h 4616159"/>
              <a:gd name="connsiteX40" fmla="*/ 4933738 w 6095524"/>
              <a:gd name="connsiteY40" fmla="*/ 4143601 h 4616159"/>
              <a:gd name="connsiteX41" fmla="*/ 4869600 w 6095524"/>
              <a:gd name="connsiteY41" fmla="*/ 4170004 h 4616159"/>
              <a:gd name="connsiteX42" fmla="*/ 4861536 w 6095524"/>
              <a:gd name="connsiteY42" fmla="*/ 4170772 h 4616159"/>
              <a:gd name="connsiteX43" fmla="*/ 4768977 w 6095524"/>
              <a:gd name="connsiteY43" fmla="*/ 4193720 h 4616159"/>
              <a:gd name="connsiteX44" fmla="*/ 4743532 w 6095524"/>
              <a:gd name="connsiteY44" fmla="*/ 4199193 h 4616159"/>
              <a:gd name="connsiteX45" fmla="*/ 4677378 w 6095524"/>
              <a:gd name="connsiteY45" fmla="*/ 4215611 h 4616159"/>
              <a:gd name="connsiteX46" fmla="*/ 4642908 w 6095524"/>
              <a:gd name="connsiteY46" fmla="*/ 4258626 h 4616159"/>
              <a:gd name="connsiteX47" fmla="*/ 4619192 w 6095524"/>
              <a:gd name="connsiteY47" fmla="*/ 4284647 h 4616159"/>
              <a:gd name="connsiteX48" fmla="*/ 4588468 w 6095524"/>
              <a:gd name="connsiteY48" fmla="*/ 4301450 h 4616159"/>
              <a:gd name="connsiteX49" fmla="*/ 4570898 w 6095524"/>
              <a:gd name="connsiteY49" fmla="*/ 4307690 h 4616159"/>
              <a:gd name="connsiteX50" fmla="*/ 4523946 w 6095524"/>
              <a:gd name="connsiteY50" fmla="*/ 4304522 h 4616159"/>
              <a:gd name="connsiteX51" fmla="*/ 4502535 w 6095524"/>
              <a:gd name="connsiteY51" fmla="*/ 4292424 h 4616159"/>
              <a:gd name="connsiteX52" fmla="*/ 4483140 w 6095524"/>
              <a:gd name="connsiteY52" fmla="*/ 4288967 h 4616159"/>
              <a:gd name="connsiteX53" fmla="*/ 4430812 w 6095524"/>
              <a:gd name="connsiteY53" fmla="*/ 4325837 h 4616159"/>
              <a:gd name="connsiteX54" fmla="*/ 4425050 w 6095524"/>
              <a:gd name="connsiteY54" fmla="*/ 4336783 h 4616159"/>
              <a:gd name="connsiteX55" fmla="*/ 4404984 w 6095524"/>
              <a:gd name="connsiteY55" fmla="*/ 4390647 h 4616159"/>
              <a:gd name="connsiteX56" fmla="*/ 4391157 w 6095524"/>
              <a:gd name="connsiteY56" fmla="*/ 4406298 h 4616159"/>
              <a:gd name="connsiteX57" fmla="*/ 4385396 w 6095524"/>
              <a:gd name="connsiteY57" fmla="*/ 4409946 h 4616159"/>
              <a:gd name="connsiteX58" fmla="*/ 4344206 w 6095524"/>
              <a:gd name="connsiteY58" fmla="*/ 4433758 h 4616159"/>
              <a:gd name="connsiteX59" fmla="*/ 4305128 w 6095524"/>
              <a:gd name="connsiteY59" fmla="*/ 4447584 h 4616159"/>
              <a:gd name="connsiteX60" fmla="*/ 4247710 w 6095524"/>
              <a:gd name="connsiteY60" fmla="*/ 4463042 h 4616159"/>
              <a:gd name="connsiteX61" fmla="*/ 4222170 w 6095524"/>
              <a:gd name="connsiteY61" fmla="*/ 4479077 h 4616159"/>
              <a:gd name="connsiteX62" fmla="*/ 4175604 w 6095524"/>
              <a:gd name="connsiteY62" fmla="*/ 4495400 h 4616159"/>
              <a:gd name="connsiteX63" fmla="*/ 4156304 w 6095524"/>
              <a:gd name="connsiteY63" fmla="*/ 4499721 h 4616159"/>
              <a:gd name="connsiteX64" fmla="*/ 4139598 w 6095524"/>
              <a:gd name="connsiteY64" fmla="*/ 4507402 h 4616159"/>
              <a:gd name="connsiteX65" fmla="*/ 4121738 w 6095524"/>
              <a:gd name="connsiteY65" fmla="*/ 4519403 h 4616159"/>
              <a:gd name="connsiteX66" fmla="*/ 4074978 w 6095524"/>
              <a:gd name="connsiteY66" fmla="*/ 4548496 h 4616159"/>
              <a:gd name="connsiteX67" fmla="*/ 4004696 w 6095524"/>
              <a:gd name="connsiteY67" fmla="*/ 4543408 h 4616159"/>
              <a:gd name="connsiteX68" fmla="*/ 3964370 w 6095524"/>
              <a:gd name="connsiteY68" fmla="*/ 4543792 h 4616159"/>
              <a:gd name="connsiteX69" fmla="*/ 3927116 w 6095524"/>
              <a:gd name="connsiteY69" fmla="*/ 4538991 h 4616159"/>
              <a:gd name="connsiteX70" fmla="*/ 3915018 w 6095524"/>
              <a:gd name="connsiteY70" fmla="*/ 4527661 h 4616159"/>
              <a:gd name="connsiteX71" fmla="*/ 3864225 w 6095524"/>
              <a:gd name="connsiteY71" fmla="*/ 4558098 h 4616159"/>
              <a:gd name="connsiteX72" fmla="*/ 3846655 w 6095524"/>
              <a:gd name="connsiteY72" fmla="*/ 4584310 h 4616159"/>
              <a:gd name="connsiteX73" fmla="*/ 3812665 w 6095524"/>
              <a:gd name="connsiteY73" fmla="*/ 4611578 h 4616159"/>
              <a:gd name="connsiteX74" fmla="*/ 3745743 w 6095524"/>
              <a:gd name="connsiteY74" fmla="*/ 4602840 h 4616159"/>
              <a:gd name="connsiteX75" fmla="*/ 3708873 w 6095524"/>
              <a:gd name="connsiteY75" fmla="*/ 4583350 h 4616159"/>
              <a:gd name="connsiteX76" fmla="*/ 3685254 w 6095524"/>
              <a:gd name="connsiteY76" fmla="*/ 4582389 h 4616159"/>
              <a:gd name="connsiteX77" fmla="*/ 3643775 w 6095524"/>
              <a:gd name="connsiteY77" fmla="*/ 4610714 h 4616159"/>
              <a:gd name="connsiteX78" fmla="*/ 3627068 w 6095524"/>
              <a:gd name="connsiteY78" fmla="*/ 4613978 h 4616159"/>
              <a:gd name="connsiteX79" fmla="*/ 3598168 w 6095524"/>
              <a:gd name="connsiteY79" fmla="*/ 4615803 h 4616159"/>
              <a:gd name="connsiteX80" fmla="*/ 3571860 w 6095524"/>
              <a:gd name="connsiteY80" fmla="*/ 4606778 h 4616159"/>
              <a:gd name="connsiteX81" fmla="*/ 3509930 w 6095524"/>
              <a:gd name="connsiteY81" fmla="*/ 4562227 h 4616159"/>
              <a:gd name="connsiteX82" fmla="*/ 3499656 w 6095524"/>
              <a:gd name="connsiteY82" fmla="*/ 4557810 h 4616159"/>
              <a:gd name="connsiteX83" fmla="*/ 3481509 w 6095524"/>
              <a:gd name="connsiteY83" fmla="*/ 4554833 h 4616159"/>
              <a:gd name="connsiteX84" fmla="*/ 3410074 w 6095524"/>
              <a:gd name="connsiteY84" fmla="*/ 4518924 h 4616159"/>
              <a:gd name="connsiteX85" fmla="*/ 3394423 w 6095524"/>
              <a:gd name="connsiteY85" fmla="*/ 4519212 h 4616159"/>
              <a:gd name="connsiteX86" fmla="*/ 3368691 w 6095524"/>
              <a:gd name="connsiteY86" fmla="*/ 4522284 h 4616159"/>
              <a:gd name="connsiteX87" fmla="*/ 3340943 w 6095524"/>
              <a:gd name="connsiteY87" fmla="*/ 4516427 h 4616159"/>
              <a:gd name="connsiteX88" fmla="*/ 3320683 w 6095524"/>
              <a:gd name="connsiteY88" fmla="*/ 4512299 h 4616159"/>
              <a:gd name="connsiteX89" fmla="*/ 3263939 w 6095524"/>
              <a:gd name="connsiteY89" fmla="*/ 4524396 h 4616159"/>
              <a:gd name="connsiteX90" fmla="*/ 3216700 w 6095524"/>
              <a:gd name="connsiteY90" fmla="*/ 4536302 h 4616159"/>
              <a:gd name="connsiteX91" fmla="*/ 3210171 w 6095524"/>
              <a:gd name="connsiteY91" fmla="*/ 4534670 h 4616159"/>
              <a:gd name="connsiteX92" fmla="*/ 3147376 w 6095524"/>
              <a:gd name="connsiteY92" fmla="*/ 4524876 h 4616159"/>
              <a:gd name="connsiteX93" fmla="*/ 3119916 w 6095524"/>
              <a:gd name="connsiteY93" fmla="*/ 4511531 h 4616159"/>
              <a:gd name="connsiteX94" fmla="*/ 3082183 w 6095524"/>
              <a:gd name="connsiteY94" fmla="*/ 4499721 h 4616159"/>
              <a:gd name="connsiteX95" fmla="*/ 3040223 w 6095524"/>
              <a:gd name="connsiteY95" fmla="*/ 4485606 h 4616159"/>
              <a:gd name="connsiteX96" fmla="*/ 3009403 w 6095524"/>
              <a:gd name="connsiteY96" fmla="*/ 4478789 h 4616159"/>
              <a:gd name="connsiteX97" fmla="*/ 2963988 w 6095524"/>
              <a:gd name="connsiteY97" fmla="*/ 4483782 h 4616159"/>
              <a:gd name="connsiteX98" fmla="*/ 2954674 w 6095524"/>
              <a:gd name="connsiteY98" fmla="*/ 4487815 h 4616159"/>
              <a:gd name="connsiteX99" fmla="*/ 2865380 w 6095524"/>
              <a:gd name="connsiteY99" fmla="*/ 4518060 h 4616159"/>
              <a:gd name="connsiteX100" fmla="*/ 2805851 w 6095524"/>
              <a:gd name="connsiteY100" fmla="*/ 4518444 h 4616159"/>
              <a:gd name="connsiteX101" fmla="*/ 2786071 w 6095524"/>
              <a:gd name="connsiteY101" fmla="*/ 4513931 h 4616159"/>
              <a:gd name="connsiteX102" fmla="*/ 2749969 w 6095524"/>
              <a:gd name="connsiteY102" fmla="*/ 4493864 h 4616159"/>
              <a:gd name="connsiteX103" fmla="*/ 2734031 w 6095524"/>
              <a:gd name="connsiteY103" fmla="*/ 4490983 h 4616159"/>
              <a:gd name="connsiteX104" fmla="*/ 2705803 w 6095524"/>
              <a:gd name="connsiteY104" fmla="*/ 4489063 h 4616159"/>
              <a:gd name="connsiteX105" fmla="*/ 2644545 w 6095524"/>
              <a:gd name="connsiteY105" fmla="*/ 4490983 h 4616159"/>
              <a:gd name="connsiteX106" fmla="*/ 2564661 w 6095524"/>
              <a:gd name="connsiteY106" fmla="*/ 4482822 h 4616159"/>
              <a:gd name="connsiteX107" fmla="*/ 2532976 w 6095524"/>
              <a:gd name="connsiteY107" fmla="*/ 4485318 h 4616159"/>
              <a:gd name="connsiteX108" fmla="*/ 2498795 w 6095524"/>
              <a:gd name="connsiteY108" fmla="*/ 4489639 h 4616159"/>
              <a:gd name="connsiteX109" fmla="*/ 2488808 w 6095524"/>
              <a:gd name="connsiteY109" fmla="*/ 4489447 h 4616159"/>
              <a:gd name="connsiteX110" fmla="*/ 2436289 w 6095524"/>
              <a:gd name="connsiteY110" fmla="*/ 4479270 h 4616159"/>
              <a:gd name="connsiteX111" fmla="*/ 2424286 w 6095524"/>
              <a:gd name="connsiteY111" fmla="*/ 4472452 h 4616159"/>
              <a:gd name="connsiteX112" fmla="*/ 2392985 w 6095524"/>
              <a:gd name="connsiteY112" fmla="*/ 4475236 h 4616159"/>
              <a:gd name="connsiteX113" fmla="*/ 2365142 w 6095524"/>
              <a:gd name="connsiteY113" fmla="*/ 4486374 h 4616159"/>
              <a:gd name="connsiteX114" fmla="*/ 2205468 w 6095524"/>
              <a:gd name="connsiteY114" fmla="*/ 4510379 h 4616159"/>
              <a:gd name="connsiteX115" fmla="*/ 2109453 w 6095524"/>
              <a:gd name="connsiteY115" fmla="*/ 4510763 h 4616159"/>
              <a:gd name="connsiteX116" fmla="*/ 2042242 w 6095524"/>
              <a:gd name="connsiteY116" fmla="*/ 4521324 h 4616159"/>
              <a:gd name="connsiteX117" fmla="*/ 2031105 w 6095524"/>
              <a:gd name="connsiteY117" fmla="*/ 4532462 h 4616159"/>
              <a:gd name="connsiteX118" fmla="*/ 1990106 w 6095524"/>
              <a:gd name="connsiteY118" fmla="*/ 4544272 h 4616159"/>
              <a:gd name="connsiteX119" fmla="*/ 1951123 w 6095524"/>
              <a:gd name="connsiteY119" fmla="*/ 4519883 h 4616159"/>
              <a:gd name="connsiteX120" fmla="*/ 1902252 w 6095524"/>
              <a:gd name="connsiteY120" fmla="*/ 4483013 h 4616159"/>
              <a:gd name="connsiteX121" fmla="*/ 1875656 w 6095524"/>
              <a:gd name="connsiteY121" fmla="*/ 4482726 h 4616159"/>
              <a:gd name="connsiteX122" fmla="*/ 1820831 w 6095524"/>
              <a:gd name="connsiteY122" fmla="*/ 4475525 h 4616159"/>
              <a:gd name="connsiteX123" fmla="*/ 1782809 w 6095524"/>
              <a:gd name="connsiteY123" fmla="*/ 4463235 h 4616159"/>
              <a:gd name="connsiteX124" fmla="*/ 1729521 w 6095524"/>
              <a:gd name="connsiteY124" fmla="*/ 4448641 h 4616159"/>
              <a:gd name="connsiteX125" fmla="*/ 1709646 w 6095524"/>
              <a:gd name="connsiteY125" fmla="*/ 4440959 h 4616159"/>
              <a:gd name="connsiteX126" fmla="*/ 1662118 w 6095524"/>
              <a:gd name="connsiteY126" fmla="*/ 4429533 h 4616159"/>
              <a:gd name="connsiteX127" fmla="*/ 1622751 w 6095524"/>
              <a:gd name="connsiteY127" fmla="*/ 4422045 h 4616159"/>
              <a:gd name="connsiteX128" fmla="*/ 1590971 w 6095524"/>
              <a:gd name="connsiteY128" fmla="*/ 4398617 h 4616159"/>
              <a:gd name="connsiteX129" fmla="*/ 1580793 w 6095524"/>
              <a:gd name="connsiteY129" fmla="*/ 4386518 h 4616159"/>
              <a:gd name="connsiteX130" fmla="*/ 1572344 w 6095524"/>
              <a:gd name="connsiteY130" fmla="*/ 4378741 h 4616159"/>
              <a:gd name="connsiteX131" fmla="*/ 1534898 w 6095524"/>
              <a:gd name="connsiteY131" fmla="*/ 4333134 h 4616159"/>
              <a:gd name="connsiteX132" fmla="*/ 1530674 w 6095524"/>
              <a:gd name="connsiteY132" fmla="*/ 4329293 h 4616159"/>
              <a:gd name="connsiteX133" fmla="*/ 1479978 w 6095524"/>
              <a:gd name="connsiteY133" fmla="*/ 4308266 h 4616159"/>
              <a:gd name="connsiteX134" fmla="*/ 1462118 w 6095524"/>
              <a:gd name="connsiteY134" fmla="*/ 4296841 h 4616159"/>
              <a:gd name="connsiteX135" fmla="*/ 1425441 w 6095524"/>
              <a:gd name="connsiteY135" fmla="*/ 4268324 h 4616159"/>
              <a:gd name="connsiteX136" fmla="*/ 1410942 w 6095524"/>
              <a:gd name="connsiteY136" fmla="*/ 4267364 h 4616159"/>
              <a:gd name="connsiteX137" fmla="*/ 1357558 w 6095524"/>
              <a:gd name="connsiteY137" fmla="*/ 4284454 h 4616159"/>
              <a:gd name="connsiteX138" fmla="*/ 1330481 w 6095524"/>
              <a:gd name="connsiteY138" fmla="*/ 4303754 h 4616159"/>
              <a:gd name="connsiteX139" fmla="*/ 1321072 w 6095524"/>
              <a:gd name="connsiteY139" fmla="*/ 4311435 h 4616159"/>
              <a:gd name="connsiteX140" fmla="*/ 1254630 w 6095524"/>
              <a:gd name="connsiteY140" fmla="*/ 4303177 h 4616159"/>
              <a:gd name="connsiteX141" fmla="*/ 1236099 w 6095524"/>
              <a:gd name="connsiteY141" fmla="*/ 4301353 h 4616159"/>
              <a:gd name="connsiteX142" fmla="*/ 1172536 w 6095524"/>
              <a:gd name="connsiteY142" fmla="*/ 4292135 h 4616159"/>
              <a:gd name="connsiteX143" fmla="*/ 1159383 w 6095524"/>
              <a:gd name="connsiteY143" fmla="*/ 4294344 h 4616159"/>
              <a:gd name="connsiteX144" fmla="*/ 1073737 w 6095524"/>
              <a:gd name="connsiteY144" fmla="*/ 4296168 h 4616159"/>
              <a:gd name="connsiteX145" fmla="*/ 1067784 w 6095524"/>
              <a:gd name="connsiteY145" fmla="*/ 4290887 h 4616159"/>
              <a:gd name="connsiteX146" fmla="*/ 1037059 w 6095524"/>
              <a:gd name="connsiteY146" fmla="*/ 4275237 h 4616159"/>
              <a:gd name="connsiteX147" fmla="*/ 996061 w 6095524"/>
              <a:gd name="connsiteY147" fmla="*/ 4271205 h 4616159"/>
              <a:gd name="connsiteX148" fmla="*/ 988571 w 6095524"/>
              <a:gd name="connsiteY148" fmla="*/ 4272645 h 4616159"/>
              <a:gd name="connsiteX149" fmla="*/ 960919 w 6095524"/>
              <a:gd name="connsiteY149" fmla="*/ 4282342 h 4616159"/>
              <a:gd name="connsiteX150" fmla="*/ 898797 w 6095524"/>
              <a:gd name="connsiteY150" fmla="*/ 4291367 h 4616159"/>
              <a:gd name="connsiteX151" fmla="*/ 886700 w 6095524"/>
              <a:gd name="connsiteY151" fmla="*/ 4294632 h 4616159"/>
              <a:gd name="connsiteX152" fmla="*/ 864904 w 6095524"/>
              <a:gd name="connsiteY152" fmla="*/ 4299721 h 4616159"/>
              <a:gd name="connsiteX153" fmla="*/ 805854 w 6095524"/>
              <a:gd name="connsiteY153" fmla="*/ 4303082 h 4616159"/>
              <a:gd name="connsiteX154" fmla="*/ 777242 w 6095524"/>
              <a:gd name="connsiteY154" fmla="*/ 4298089 h 4616159"/>
              <a:gd name="connsiteX155" fmla="*/ 764472 w 6095524"/>
              <a:gd name="connsiteY155" fmla="*/ 4298377 h 4616159"/>
              <a:gd name="connsiteX156" fmla="*/ 721842 w 6095524"/>
              <a:gd name="connsiteY156" fmla="*/ 4311147 h 4616159"/>
              <a:gd name="connsiteX157" fmla="*/ 617280 w 6095524"/>
              <a:gd name="connsiteY157" fmla="*/ 4302986 h 4616159"/>
              <a:gd name="connsiteX158" fmla="*/ 584251 w 6095524"/>
              <a:gd name="connsiteY158" fmla="*/ 4296073 h 4616159"/>
              <a:gd name="connsiteX159" fmla="*/ 566681 w 6095524"/>
              <a:gd name="connsiteY159" fmla="*/ 4295112 h 4616159"/>
              <a:gd name="connsiteX160" fmla="*/ 542101 w 6095524"/>
              <a:gd name="connsiteY160" fmla="*/ 4304809 h 4616159"/>
              <a:gd name="connsiteX161" fmla="*/ 497262 w 6095524"/>
              <a:gd name="connsiteY161" fmla="*/ 4306634 h 4616159"/>
              <a:gd name="connsiteX162" fmla="*/ 433988 w 6095524"/>
              <a:gd name="connsiteY162" fmla="*/ 4305193 h 4616159"/>
              <a:gd name="connsiteX163" fmla="*/ 382619 w 6095524"/>
              <a:gd name="connsiteY163" fmla="*/ 4319499 h 4616159"/>
              <a:gd name="connsiteX164" fmla="*/ 364761 w 6095524"/>
              <a:gd name="connsiteY164" fmla="*/ 4337647 h 4616159"/>
              <a:gd name="connsiteX165" fmla="*/ 326355 w 6095524"/>
              <a:gd name="connsiteY165" fmla="*/ 4341295 h 4616159"/>
              <a:gd name="connsiteX166" fmla="*/ 278539 w 6095524"/>
              <a:gd name="connsiteY166" fmla="*/ 4315083 h 4616159"/>
              <a:gd name="connsiteX167" fmla="*/ 273066 w 6095524"/>
              <a:gd name="connsiteY167" fmla="*/ 4315947 h 4616159"/>
              <a:gd name="connsiteX168" fmla="*/ 189053 w 6095524"/>
              <a:gd name="connsiteY168" fmla="*/ 4328814 h 4616159"/>
              <a:gd name="connsiteX169" fmla="*/ 137877 w 6095524"/>
              <a:gd name="connsiteY169" fmla="*/ 4340047 h 4616159"/>
              <a:gd name="connsiteX170" fmla="*/ 133077 w 6095524"/>
              <a:gd name="connsiteY170" fmla="*/ 4344752 h 4616159"/>
              <a:gd name="connsiteX171" fmla="*/ 85356 w 6095524"/>
              <a:gd name="connsiteY171" fmla="*/ 4356082 h 4616159"/>
              <a:gd name="connsiteX172" fmla="*/ 45030 w 6095524"/>
              <a:gd name="connsiteY172" fmla="*/ 4346096 h 4616159"/>
              <a:gd name="connsiteX173" fmla="*/ 17282 w 6095524"/>
              <a:gd name="connsiteY173" fmla="*/ 4339951 h 4616159"/>
              <a:gd name="connsiteX174" fmla="*/ 0 w 6095524"/>
              <a:gd name="connsiteY174" fmla="*/ 4338332 h 46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95524" h="4616159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81792" y="3305388"/>
                </a:lnTo>
                <a:cubicBezTo>
                  <a:pt x="6067486" y="3313549"/>
                  <a:pt x="6051452" y="3319502"/>
                  <a:pt x="6039258" y="3329967"/>
                </a:cubicBezTo>
                <a:cubicBezTo>
                  <a:pt x="6029656" y="3338225"/>
                  <a:pt x="6023414" y="3351283"/>
                  <a:pt x="6017942" y="3363285"/>
                </a:cubicBezTo>
                <a:cubicBezTo>
                  <a:pt x="6006708" y="3387865"/>
                  <a:pt x="5987600" y="3405148"/>
                  <a:pt x="5968302" y="3422719"/>
                </a:cubicBezTo>
                <a:cubicBezTo>
                  <a:pt x="5960716" y="3429535"/>
                  <a:pt x="5954668" y="3438081"/>
                  <a:pt x="5947467" y="3445378"/>
                </a:cubicBezTo>
                <a:cubicBezTo>
                  <a:pt x="5944106" y="3448738"/>
                  <a:pt x="5940073" y="3452291"/>
                  <a:pt x="5935657" y="3453828"/>
                </a:cubicBezTo>
                <a:cubicBezTo>
                  <a:pt x="5921830" y="3458819"/>
                  <a:pt x="5913958" y="3468421"/>
                  <a:pt x="5908676" y="3481672"/>
                </a:cubicBezTo>
                <a:cubicBezTo>
                  <a:pt x="5906180" y="3487816"/>
                  <a:pt x="5900707" y="3493193"/>
                  <a:pt x="5895618" y="3497898"/>
                </a:cubicBezTo>
                <a:cubicBezTo>
                  <a:pt x="5878239" y="3513741"/>
                  <a:pt x="5859804" y="3528143"/>
                  <a:pt x="5853084" y="3552627"/>
                </a:cubicBezTo>
                <a:cubicBezTo>
                  <a:pt x="5851452" y="3558676"/>
                  <a:pt x="5843770" y="3564533"/>
                  <a:pt x="5837528" y="3567510"/>
                </a:cubicBezTo>
                <a:cubicBezTo>
                  <a:pt x="5827159" y="3572502"/>
                  <a:pt x="5816406" y="3574998"/>
                  <a:pt x="5811221" y="3587576"/>
                </a:cubicBezTo>
                <a:cubicBezTo>
                  <a:pt x="5809494" y="3591801"/>
                  <a:pt x="5801427" y="3594394"/>
                  <a:pt x="5795763" y="3595738"/>
                </a:cubicBezTo>
                <a:cubicBezTo>
                  <a:pt x="5778768" y="3599866"/>
                  <a:pt x="5769550" y="3607259"/>
                  <a:pt x="5768494" y="3624638"/>
                </a:cubicBezTo>
                <a:cubicBezTo>
                  <a:pt x="5766574" y="3656131"/>
                  <a:pt x="5746603" y="3675718"/>
                  <a:pt x="5725000" y="3694153"/>
                </a:cubicBezTo>
                <a:cubicBezTo>
                  <a:pt x="5709636" y="3707307"/>
                  <a:pt x="5691971" y="3717677"/>
                  <a:pt x="5676896" y="3731023"/>
                </a:cubicBezTo>
                <a:cubicBezTo>
                  <a:pt x="5669598" y="3737552"/>
                  <a:pt x="5664318" y="3747441"/>
                  <a:pt x="5660477" y="3756755"/>
                </a:cubicBezTo>
                <a:cubicBezTo>
                  <a:pt x="5654428" y="3771542"/>
                  <a:pt x="5644827" y="3781047"/>
                  <a:pt x="5629944" y="3787288"/>
                </a:cubicBezTo>
                <a:cubicBezTo>
                  <a:pt x="5616118" y="3793049"/>
                  <a:pt x="5603732" y="3802362"/>
                  <a:pt x="5590194" y="3809084"/>
                </a:cubicBezTo>
                <a:cubicBezTo>
                  <a:pt x="5577616" y="3815420"/>
                  <a:pt x="5564270" y="3820221"/>
                  <a:pt x="5551404" y="3825886"/>
                </a:cubicBezTo>
                <a:cubicBezTo>
                  <a:pt x="5543051" y="3829535"/>
                  <a:pt x="5534025" y="3832319"/>
                  <a:pt x="5527016" y="3837600"/>
                </a:cubicBezTo>
                <a:cubicBezTo>
                  <a:pt x="5513862" y="3847490"/>
                  <a:pt x="5500324" y="3850274"/>
                  <a:pt x="5483904" y="3848354"/>
                </a:cubicBezTo>
                <a:cubicBezTo>
                  <a:pt x="5472192" y="3847009"/>
                  <a:pt x="5459518" y="3849122"/>
                  <a:pt x="5447996" y="3852194"/>
                </a:cubicBezTo>
                <a:cubicBezTo>
                  <a:pt x="5434170" y="3855842"/>
                  <a:pt x="5420920" y="3858243"/>
                  <a:pt x="5406230" y="3857187"/>
                </a:cubicBezTo>
                <a:cubicBezTo>
                  <a:pt x="5386066" y="3855747"/>
                  <a:pt x="5367344" y="3861316"/>
                  <a:pt x="5350732" y="3874661"/>
                </a:cubicBezTo>
                <a:cubicBezTo>
                  <a:pt x="5332874" y="3888872"/>
                  <a:pt x="5313767" y="3901546"/>
                  <a:pt x="5294564" y="3913836"/>
                </a:cubicBezTo>
                <a:cubicBezTo>
                  <a:pt x="5289091" y="3917389"/>
                  <a:pt x="5281026" y="3919308"/>
                  <a:pt x="5274688" y="3918444"/>
                </a:cubicBezTo>
                <a:cubicBezTo>
                  <a:pt x="5254333" y="3915564"/>
                  <a:pt x="5233210" y="3913644"/>
                  <a:pt x="5214200" y="3906443"/>
                </a:cubicBezTo>
                <a:cubicBezTo>
                  <a:pt x="5185106" y="3895401"/>
                  <a:pt x="5156206" y="3888584"/>
                  <a:pt x="5125577" y="3894153"/>
                </a:cubicBezTo>
                <a:cubicBezTo>
                  <a:pt x="5117512" y="3895593"/>
                  <a:pt x="5109158" y="3900586"/>
                  <a:pt x="5103206" y="3906347"/>
                </a:cubicBezTo>
                <a:cubicBezTo>
                  <a:pt x="5092548" y="3916621"/>
                  <a:pt x="5082178" y="3925837"/>
                  <a:pt x="5067104" y="3929582"/>
                </a:cubicBezTo>
                <a:cubicBezTo>
                  <a:pt x="5053470" y="3932943"/>
                  <a:pt x="5043100" y="3955027"/>
                  <a:pt x="5047036" y="3971541"/>
                </a:cubicBezTo>
                <a:cubicBezTo>
                  <a:pt x="5051454" y="3990168"/>
                  <a:pt x="5047324" y="4005242"/>
                  <a:pt x="5033978" y="4018877"/>
                </a:cubicBezTo>
                <a:cubicBezTo>
                  <a:pt x="5028506" y="4024349"/>
                  <a:pt x="5025914" y="4032510"/>
                  <a:pt x="5020921" y="4038655"/>
                </a:cubicBezTo>
                <a:cubicBezTo>
                  <a:pt x="5016792" y="4043745"/>
                  <a:pt x="5011800" y="4049217"/>
                  <a:pt x="5006038" y="4051713"/>
                </a:cubicBezTo>
                <a:cubicBezTo>
                  <a:pt x="4995764" y="4056226"/>
                  <a:pt x="4989140" y="4062275"/>
                  <a:pt x="4985588" y="4073221"/>
                </a:cubicBezTo>
                <a:cubicBezTo>
                  <a:pt x="4980498" y="4089160"/>
                  <a:pt x="4973778" y="4104618"/>
                  <a:pt x="4968112" y="4120364"/>
                </a:cubicBezTo>
                <a:cubicBezTo>
                  <a:pt x="4964752" y="4129486"/>
                  <a:pt x="4958510" y="4134575"/>
                  <a:pt x="4949196" y="4137071"/>
                </a:cubicBezTo>
                <a:cubicBezTo>
                  <a:pt x="4943820" y="4138608"/>
                  <a:pt x="4936810" y="4139760"/>
                  <a:pt x="4933738" y="4143601"/>
                </a:cubicBezTo>
                <a:cubicBezTo>
                  <a:pt x="4917032" y="4164531"/>
                  <a:pt x="4892932" y="4166068"/>
                  <a:pt x="4869600" y="4170004"/>
                </a:cubicBezTo>
                <a:cubicBezTo>
                  <a:pt x="4866912" y="4170485"/>
                  <a:pt x="4864223" y="4170772"/>
                  <a:pt x="4861536" y="4170772"/>
                </a:cubicBezTo>
                <a:cubicBezTo>
                  <a:pt x="4828698" y="4170485"/>
                  <a:pt x="4798837" y="4181814"/>
                  <a:pt x="4768977" y="4193720"/>
                </a:cubicBezTo>
                <a:cubicBezTo>
                  <a:pt x="4761104" y="4196888"/>
                  <a:pt x="4752174" y="4197945"/>
                  <a:pt x="4743532" y="4199193"/>
                </a:cubicBezTo>
                <a:cubicBezTo>
                  <a:pt x="4720970" y="4202553"/>
                  <a:pt x="4697254" y="4201881"/>
                  <a:pt x="4677378" y="4215611"/>
                </a:cubicBezTo>
                <a:cubicBezTo>
                  <a:pt x="4661728" y="4226365"/>
                  <a:pt x="4648478" y="4239616"/>
                  <a:pt x="4642908" y="4258626"/>
                </a:cubicBezTo>
                <a:cubicBezTo>
                  <a:pt x="4639164" y="4271396"/>
                  <a:pt x="4631675" y="4279558"/>
                  <a:pt x="4619192" y="4284647"/>
                </a:cubicBezTo>
                <a:cubicBezTo>
                  <a:pt x="4608439" y="4289063"/>
                  <a:pt x="4598838" y="4296168"/>
                  <a:pt x="4588468" y="4301450"/>
                </a:cubicBezTo>
                <a:cubicBezTo>
                  <a:pt x="4582995" y="4304234"/>
                  <a:pt x="4576754" y="4307690"/>
                  <a:pt x="4570898" y="4307690"/>
                </a:cubicBezTo>
                <a:cubicBezTo>
                  <a:pt x="4555247" y="4307690"/>
                  <a:pt x="4539309" y="4307114"/>
                  <a:pt x="4523946" y="4304522"/>
                </a:cubicBezTo>
                <a:cubicBezTo>
                  <a:pt x="4516266" y="4303177"/>
                  <a:pt x="4508680" y="4297705"/>
                  <a:pt x="4502535" y="4292424"/>
                </a:cubicBezTo>
                <a:cubicBezTo>
                  <a:pt x="4496198" y="4286855"/>
                  <a:pt x="4490245" y="4284166"/>
                  <a:pt x="4483140" y="4288967"/>
                </a:cubicBezTo>
                <a:cubicBezTo>
                  <a:pt x="4465474" y="4300969"/>
                  <a:pt x="4447998" y="4313163"/>
                  <a:pt x="4430812" y="4325837"/>
                </a:cubicBezTo>
                <a:cubicBezTo>
                  <a:pt x="4427834" y="4328045"/>
                  <a:pt x="4426491" y="4332942"/>
                  <a:pt x="4425050" y="4336783"/>
                </a:cubicBezTo>
                <a:cubicBezTo>
                  <a:pt x="4418329" y="4354737"/>
                  <a:pt x="4412472" y="4372981"/>
                  <a:pt x="4404984" y="4390647"/>
                </a:cubicBezTo>
                <a:cubicBezTo>
                  <a:pt x="4402391" y="4396697"/>
                  <a:pt x="4396054" y="4401305"/>
                  <a:pt x="4391157" y="4406298"/>
                </a:cubicBezTo>
                <a:cubicBezTo>
                  <a:pt x="4389621" y="4407930"/>
                  <a:pt x="4386452" y="4408218"/>
                  <a:pt x="4385396" y="4409946"/>
                </a:cubicBezTo>
                <a:cubicBezTo>
                  <a:pt x="4376083" y="4425885"/>
                  <a:pt x="4359472" y="4427997"/>
                  <a:pt x="4344206" y="4433758"/>
                </a:cubicBezTo>
                <a:cubicBezTo>
                  <a:pt x="4331147" y="4438655"/>
                  <a:pt x="4317321" y="4442303"/>
                  <a:pt x="4305128" y="4447584"/>
                </a:cubicBezTo>
                <a:cubicBezTo>
                  <a:pt x="4286212" y="4455842"/>
                  <a:pt x="4268738" y="4462755"/>
                  <a:pt x="4247710" y="4463042"/>
                </a:cubicBezTo>
                <a:cubicBezTo>
                  <a:pt x="4239069" y="4463139"/>
                  <a:pt x="4228988" y="4471876"/>
                  <a:pt x="4222170" y="4479077"/>
                </a:cubicBezTo>
                <a:cubicBezTo>
                  <a:pt x="4209016" y="4492999"/>
                  <a:pt x="4194230" y="4497896"/>
                  <a:pt x="4175604" y="4495400"/>
                </a:cubicBezTo>
                <a:cubicBezTo>
                  <a:pt x="4169458" y="4494535"/>
                  <a:pt x="4162544" y="4497608"/>
                  <a:pt x="4156304" y="4499721"/>
                </a:cubicBezTo>
                <a:cubicBezTo>
                  <a:pt x="4150447" y="4501641"/>
                  <a:pt x="4144878" y="4504425"/>
                  <a:pt x="4139598" y="4507402"/>
                </a:cubicBezTo>
                <a:cubicBezTo>
                  <a:pt x="4133260" y="4511050"/>
                  <a:pt x="4125290" y="4513835"/>
                  <a:pt x="4121738" y="4519403"/>
                </a:cubicBezTo>
                <a:cubicBezTo>
                  <a:pt x="4110505" y="4536782"/>
                  <a:pt x="4092166" y="4544367"/>
                  <a:pt x="4074978" y="4548496"/>
                </a:cubicBezTo>
                <a:cubicBezTo>
                  <a:pt x="4052223" y="4554065"/>
                  <a:pt x="4027164" y="4557234"/>
                  <a:pt x="4004696" y="4543408"/>
                </a:cubicBezTo>
                <a:cubicBezTo>
                  <a:pt x="3991254" y="4535054"/>
                  <a:pt x="3978388" y="4533038"/>
                  <a:pt x="3964370" y="4543792"/>
                </a:cubicBezTo>
                <a:cubicBezTo>
                  <a:pt x="3954863" y="4551185"/>
                  <a:pt x="3936141" y="4547536"/>
                  <a:pt x="3927116" y="4538991"/>
                </a:cubicBezTo>
                <a:cubicBezTo>
                  <a:pt x="3923851" y="4535918"/>
                  <a:pt x="3920490" y="4532846"/>
                  <a:pt x="3915018" y="4527661"/>
                </a:cubicBezTo>
                <a:cubicBezTo>
                  <a:pt x="3905128" y="4551185"/>
                  <a:pt x="3884293" y="4553297"/>
                  <a:pt x="3864225" y="4558098"/>
                </a:cubicBezTo>
                <a:cubicBezTo>
                  <a:pt x="3851936" y="4561074"/>
                  <a:pt x="3848959" y="4573172"/>
                  <a:pt x="3846655" y="4584310"/>
                </a:cubicBezTo>
                <a:cubicBezTo>
                  <a:pt x="3842622" y="4604377"/>
                  <a:pt x="3832924" y="4613210"/>
                  <a:pt x="3812665" y="4611578"/>
                </a:cubicBezTo>
                <a:cubicBezTo>
                  <a:pt x="3790294" y="4609753"/>
                  <a:pt x="3767922" y="4606585"/>
                  <a:pt x="3745743" y="4602840"/>
                </a:cubicBezTo>
                <a:cubicBezTo>
                  <a:pt x="3731725" y="4600440"/>
                  <a:pt x="3719051" y="4594584"/>
                  <a:pt x="3708873" y="4583350"/>
                </a:cubicBezTo>
                <a:cubicBezTo>
                  <a:pt x="3698984" y="4572404"/>
                  <a:pt x="3696680" y="4573652"/>
                  <a:pt x="3685254" y="4582389"/>
                </a:cubicBezTo>
                <a:cubicBezTo>
                  <a:pt x="3671907" y="4592568"/>
                  <a:pt x="3658081" y="4601976"/>
                  <a:pt x="3643775" y="4610714"/>
                </a:cubicBezTo>
                <a:cubicBezTo>
                  <a:pt x="3639262" y="4613498"/>
                  <a:pt x="3632733" y="4613403"/>
                  <a:pt x="3627068" y="4613978"/>
                </a:cubicBezTo>
                <a:cubicBezTo>
                  <a:pt x="3617466" y="4615035"/>
                  <a:pt x="3607577" y="4616955"/>
                  <a:pt x="3598168" y="4615803"/>
                </a:cubicBezTo>
                <a:cubicBezTo>
                  <a:pt x="3589143" y="4614650"/>
                  <a:pt x="3580213" y="4610714"/>
                  <a:pt x="3571860" y="4606778"/>
                </a:cubicBezTo>
                <a:cubicBezTo>
                  <a:pt x="3548528" y="4595736"/>
                  <a:pt x="3527116" y="4582005"/>
                  <a:pt x="3509930" y="4562227"/>
                </a:cubicBezTo>
                <a:cubicBezTo>
                  <a:pt x="3507722" y="4559634"/>
                  <a:pt x="3503305" y="4558673"/>
                  <a:pt x="3499656" y="4557810"/>
                </a:cubicBezTo>
                <a:cubicBezTo>
                  <a:pt x="3493703" y="4556369"/>
                  <a:pt x="3487558" y="4555025"/>
                  <a:pt x="3481509" y="4554833"/>
                </a:cubicBezTo>
                <a:cubicBezTo>
                  <a:pt x="3452129" y="4553873"/>
                  <a:pt x="3429085" y="4540431"/>
                  <a:pt x="3410074" y="4518924"/>
                </a:cubicBezTo>
                <a:cubicBezTo>
                  <a:pt x="3404601" y="4512779"/>
                  <a:pt x="3400376" y="4512106"/>
                  <a:pt x="3394423" y="4519212"/>
                </a:cubicBezTo>
                <a:cubicBezTo>
                  <a:pt x="3387511" y="4527469"/>
                  <a:pt x="3377621" y="4524205"/>
                  <a:pt x="3368691" y="4522284"/>
                </a:cubicBezTo>
                <a:cubicBezTo>
                  <a:pt x="3359474" y="4520364"/>
                  <a:pt x="3350160" y="4518347"/>
                  <a:pt x="3340943" y="4516427"/>
                </a:cubicBezTo>
                <a:cubicBezTo>
                  <a:pt x="3334126" y="4515083"/>
                  <a:pt x="3327405" y="4513931"/>
                  <a:pt x="3320683" y="4512299"/>
                </a:cubicBezTo>
                <a:cubicBezTo>
                  <a:pt x="3299752" y="4507209"/>
                  <a:pt x="3280934" y="4508746"/>
                  <a:pt x="3263939" y="4524396"/>
                </a:cubicBezTo>
                <a:cubicBezTo>
                  <a:pt x="3250977" y="4536398"/>
                  <a:pt x="3234366" y="4539951"/>
                  <a:pt x="3216700" y="4536302"/>
                </a:cubicBezTo>
                <a:cubicBezTo>
                  <a:pt x="3214491" y="4535822"/>
                  <a:pt x="3211707" y="4533902"/>
                  <a:pt x="3210171" y="4534670"/>
                </a:cubicBezTo>
                <a:cubicBezTo>
                  <a:pt x="3187031" y="4545904"/>
                  <a:pt x="3168692" y="4526124"/>
                  <a:pt x="3147376" y="4524876"/>
                </a:cubicBezTo>
                <a:cubicBezTo>
                  <a:pt x="3137967" y="4524300"/>
                  <a:pt x="3128366" y="4517195"/>
                  <a:pt x="3119916" y="4511531"/>
                </a:cubicBezTo>
                <a:cubicBezTo>
                  <a:pt x="3108298" y="4503753"/>
                  <a:pt x="3097928" y="4496264"/>
                  <a:pt x="3082183" y="4499721"/>
                </a:cubicBezTo>
                <a:cubicBezTo>
                  <a:pt x="3066436" y="4503273"/>
                  <a:pt x="3052034" y="4496744"/>
                  <a:pt x="3040223" y="4485606"/>
                </a:cubicBezTo>
                <a:cubicBezTo>
                  <a:pt x="3031199" y="4477157"/>
                  <a:pt x="3021309" y="4476389"/>
                  <a:pt x="3009403" y="4478789"/>
                </a:cubicBezTo>
                <a:cubicBezTo>
                  <a:pt x="2994520" y="4481765"/>
                  <a:pt x="2979062" y="4481958"/>
                  <a:pt x="2963988" y="4483782"/>
                </a:cubicBezTo>
                <a:cubicBezTo>
                  <a:pt x="2960723" y="4484166"/>
                  <a:pt x="2956595" y="4485510"/>
                  <a:pt x="2954674" y="4487815"/>
                </a:cubicBezTo>
                <a:cubicBezTo>
                  <a:pt x="2931150" y="4516427"/>
                  <a:pt x="2898025" y="4516715"/>
                  <a:pt x="2865380" y="4518060"/>
                </a:cubicBezTo>
                <a:cubicBezTo>
                  <a:pt x="2845601" y="4518924"/>
                  <a:pt x="2825726" y="4518924"/>
                  <a:pt x="2805851" y="4518444"/>
                </a:cubicBezTo>
                <a:cubicBezTo>
                  <a:pt x="2799129" y="4518347"/>
                  <a:pt x="2792024" y="4516811"/>
                  <a:pt x="2786071" y="4513931"/>
                </a:cubicBezTo>
                <a:cubicBezTo>
                  <a:pt x="2773685" y="4507882"/>
                  <a:pt x="2762260" y="4500009"/>
                  <a:pt x="2749969" y="4493864"/>
                </a:cubicBezTo>
                <a:cubicBezTo>
                  <a:pt x="2745362" y="4491463"/>
                  <a:pt x="2739408" y="4491367"/>
                  <a:pt x="2734031" y="4490983"/>
                </a:cubicBezTo>
                <a:cubicBezTo>
                  <a:pt x="2724526" y="4490215"/>
                  <a:pt x="2713964" y="4492519"/>
                  <a:pt x="2705803" y="4489063"/>
                </a:cubicBezTo>
                <a:cubicBezTo>
                  <a:pt x="2684583" y="4480133"/>
                  <a:pt x="2664708" y="4482150"/>
                  <a:pt x="2644545" y="4490983"/>
                </a:cubicBezTo>
                <a:cubicBezTo>
                  <a:pt x="2616316" y="4503369"/>
                  <a:pt x="2589625" y="4502409"/>
                  <a:pt x="2564661" y="4482822"/>
                </a:cubicBezTo>
                <a:cubicBezTo>
                  <a:pt x="2553427" y="4473989"/>
                  <a:pt x="2542481" y="4478213"/>
                  <a:pt x="2532976" y="4485318"/>
                </a:cubicBezTo>
                <a:cubicBezTo>
                  <a:pt x="2522030" y="4493576"/>
                  <a:pt x="2511372" y="4495687"/>
                  <a:pt x="2498795" y="4489639"/>
                </a:cubicBezTo>
                <a:cubicBezTo>
                  <a:pt x="2496009" y="4488295"/>
                  <a:pt x="2492073" y="4488967"/>
                  <a:pt x="2488808" y="4489447"/>
                </a:cubicBezTo>
                <a:cubicBezTo>
                  <a:pt x="2470182" y="4491847"/>
                  <a:pt x="2451458" y="4495880"/>
                  <a:pt x="2436289" y="4479270"/>
                </a:cubicBezTo>
                <a:cubicBezTo>
                  <a:pt x="2433312" y="4476005"/>
                  <a:pt x="2428319" y="4474661"/>
                  <a:pt x="2424286" y="4472452"/>
                </a:cubicBezTo>
                <a:cubicBezTo>
                  <a:pt x="2407387" y="4463426"/>
                  <a:pt x="2408060" y="4464291"/>
                  <a:pt x="2392985" y="4475236"/>
                </a:cubicBezTo>
                <a:cubicBezTo>
                  <a:pt x="2385112" y="4480997"/>
                  <a:pt x="2374262" y="4486854"/>
                  <a:pt x="2365142" y="4486374"/>
                </a:cubicBezTo>
                <a:cubicBezTo>
                  <a:pt x="2310124" y="4483494"/>
                  <a:pt x="2257796" y="4497320"/>
                  <a:pt x="2205468" y="4510379"/>
                </a:cubicBezTo>
                <a:cubicBezTo>
                  <a:pt x="2173207" y="4518444"/>
                  <a:pt x="2141714" y="4518924"/>
                  <a:pt x="2109453" y="4510763"/>
                </a:cubicBezTo>
                <a:cubicBezTo>
                  <a:pt x="2086121" y="4504809"/>
                  <a:pt x="2064037" y="4514603"/>
                  <a:pt x="2042242" y="4521324"/>
                </a:cubicBezTo>
                <a:cubicBezTo>
                  <a:pt x="2037729" y="4522667"/>
                  <a:pt x="2033505" y="4527949"/>
                  <a:pt x="2031105" y="4532462"/>
                </a:cubicBezTo>
                <a:cubicBezTo>
                  <a:pt x="2022463" y="4548401"/>
                  <a:pt x="2008157" y="4550896"/>
                  <a:pt x="1990106" y="4544272"/>
                </a:cubicBezTo>
                <a:cubicBezTo>
                  <a:pt x="1975800" y="4539086"/>
                  <a:pt x="1962742" y="4532173"/>
                  <a:pt x="1951123" y="4519883"/>
                </a:cubicBezTo>
                <a:cubicBezTo>
                  <a:pt x="1937490" y="4505481"/>
                  <a:pt x="1923375" y="4489063"/>
                  <a:pt x="1902252" y="4483013"/>
                </a:cubicBezTo>
                <a:cubicBezTo>
                  <a:pt x="1893130" y="4480422"/>
                  <a:pt x="1885257" y="4480038"/>
                  <a:pt x="1875656" y="4482726"/>
                </a:cubicBezTo>
                <a:cubicBezTo>
                  <a:pt x="1857028" y="4487910"/>
                  <a:pt x="1838306" y="4491560"/>
                  <a:pt x="1820831" y="4475525"/>
                </a:cubicBezTo>
                <a:cubicBezTo>
                  <a:pt x="1811229" y="4466691"/>
                  <a:pt x="1798267" y="4461026"/>
                  <a:pt x="1782809" y="4463235"/>
                </a:cubicBezTo>
                <a:cubicBezTo>
                  <a:pt x="1763510" y="4466019"/>
                  <a:pt x="1745939" y="4459010"/>
                  <a:pt x="1729521" y="4448641"/>
                </a:cubicBezTo>
                <a:cubicBezTo>
                  <a:pt x="1723664" y="4444896"/>
                  <a:pt x="1716462" y="4442784"/>
                  <a:pt x="1709646" y="4440959"/>
                </a:cubicBezTo>
                <a:cubicBezTo>
                  <a:pt x="1693899" y="4436735"/>
                  <a:pt x="1678056" y="4432990"/>
                  <a:pt x="1662118" y="4429533"/>
                </a:cubicBezTo>
                <a:cubicBezTo>
                  <a:pt x="1649060" y="4426653"/>
                  <a:pt x="1635906" y="4424540"/>
                  <a:pt x="1622751" y="4422045"/>
                </a:cubicBezTo>
                <a:cubicBezTo>
                  <a:pt x="1608350" y="4419356"/>
                  <a:pt x="1596923" y="4413114"/>
                  <a:pt x="1590971" y="4398617"/>
                </a:cubicBezTo>
                <a:cubicBezTo>
                  <a:pt x="1589051" y="4394008"/>
                  <a:pt x="1584442" y="4390359"/>
                  <a:pt x="1580793" y="4386518"/>
                </a:cubicBezTo>
                <a:cubicBezTo>
                  <a:pt x="1578201" y="4383734"/>
                  <a:pt x="1574744" y="4381621"/>
                  <a:pt x="1572344" y="4378741"/>
                </a:cubicBezTo>
                <a:cubicBezTo>
                  <a:pt x="1559765" y="4363571"/>
                  <a:pt x="1547380" y="4348305"/>
                  <a:pt x="1534898" y="4333134"/>
                </a:cubicBezTo>
                <a:cubicBezTo>
                  <a:pt x="1533649" y="4331694"/>
                  <a:pt x="1532306" y="4329966"/>
                  <a:pt x="1530674" y="4329293"/>
                </a:cubicBezTo>
                <a:cubicBezTo>
                  <a:pt x="1513775" y="4322285"/>
                  <a:pt x="1496684" y="4315660"/>
                  <a:pt x="1479978" y="4308266"/>
                </a:cubicBezTo>
                <a:cubicBezTo>
                  <a:pt x="1473544" y="4305386"/>
                  <a:pt x="1466919" y="4301834"/>
                  <a:pt x="1462118" y="4296841"/>
                </a:cubicBezTo>
                <a:cubicBezTo>
                  <a:pt x="1451173" y="4285511"/>
                  <a:pt x="1441187" y="4273221"/>
                  <a:pt x="1425441" y="4268324"/>
                </a:cubicBezTo>
                <a:cubicBezTo>
                  <a:pt x="1420832" y="4266884"/>
                  <a:pt x="1415360" y="4266116"/>
                  <a:pt x="1410942" y="4267364"/>
                </a:cubicBezTo>
                <a:cubicBezTo>
                  <a:pt x="1392987" y="4272548"/>
                  <a:pt x="1375417" y="4278981"/>
                  <a:pt x="1357558" y="4284454"/>
                </a:cubicBezTo>
                <a:cubicBezTo>
                  <a:pt x="1346229" y="4287815"/>
                  <a:pt x="1335955" y="4291848"/>
                  <a:pt x="1330481" y="4303754"/>
                </a:cubicBezTo>
                <a:cubicBezTo>
                  <a:pt x="1328946" y="4307114"/>
                  <a:pt x="1324624" y="4310763"/>
                  <a:pt x="1321072" y="4311435"/>
                </a:cubicBezTo>
                <a:cubicBezTo>
                  <a:pt x="1298221" y="4315756"/>
                  <a:pt x="1275657" y="4317867"/>
                  <a:pt x="1254630" y="4303177"/>
                </a:cubicBezTo>
                <a:cubicBezTo>
                  <a:pt x="1250213" y="4300009"/>
                  <a:pt x="1241956" y="4300009"/>
                  <a:pt x="1236099" y="4301353"/>
                </a:cubicBezTo>
                <a:cubicBezTo>
                  <a:pt x="1213535" y="4306346"/>
                  <a:pt x="1192124" y="4308074"/>
                  <a:pt x="1172536" y="4292135"/>
                </a:cubicBezTo>
                <a:cubicBezTo>
                  <a:pt x="1170232" y="4290215"/>
                  <a:pt x="1162839" y="4291944"/>
                  <a:pt x="1159383" y="4294344"/>
                </a:cubicBezTo>
                <a:cubicBezTo>
                  <a:pt x="1126065" y="4317772"/>
                  <a:pt x="1107823" y="4318348"/>
                  <a:pt x="1073737" y="4296168"/>
                </a:cubicBezTo>
                <a:cubicBezTo>
                  <a:pt x="1071528" y="4294728"/>
                  <a:pt x="1068649" y="4293096"/>
                  <a:pt x="1067784" y="4290887"/>
                </a:cubicBezTo>
                <a:cubicBezTo>
                  <a:pt x="1061927" y="4276773"/>
                  <a:pt x="1049445" y="4276389"/>
                  <a:pt x="1037059" y="4275237"/>
                </a:cubicBezTo>
                <a:cubicBezTo>
                  <a:pt x="1023425" y="4273989"/>
                  <a:pt x="1009791" y="4272357"/>
                  <a:pt x="996061" y="4271205"/>
                </a:cubicBezTo>
                <a:cubicBezTo>
                  <a:pt x="993660" y="4271012"/>
                  <a:pt x="990972" y="4271780"/>
                  <a:pt x="988571" y="4272645"/>
                </a:cubicBezTo>
                <a:cubicBezTo>
                  <a:pt x="979354" y="4275813"/>
                  <a:pt x="970425" y="4280422"/>
                  <a:pt x="960919" y="4282342"/>
                </a:cubicBezTo>
                <a:cubicBezTo>
                  <a:pt x="940372" y="4286471"/>
                  <a:pt x="920497" y="4294728"/>
                  <a:pt x="898797" y="4291367"/>
                </a:cubicBezTo>
                <a:cubicBezTo>
                  <a:pt x="895053" y="4290792"/>
                  <a:pt x="890732" y="4293576"/>
                  <a:pt x="886700" y="4294632"/>
                </a:cubicBezTo>
                <a:cubicBezTo>
                  <a:pt x="879402" y="4296457"/>
                  <a:pt x="872297" y="4299048"/>
                  <a:pt x="864904" y="4299721"/>
                </a:cubicBezTo>
                <a:cubicBezTo>
                  <a:pt x="845317" y="4301450"/>
                  <a:pt x="825538" y="4302986"/>
                  <a:pt x="805854" y="4303082"/>
                </a:cubicBezTo>
                <a:cubicBezTo>
                  <a:pt x="796350" y="4303177"/>
                  <a:pt x="786844" y="4299529"/>
                  <a:pt x="777242" y="4298089"/>
                </a:cubicBezTo>
                <a:cubicBezTo>
                  <a:pt x="772922" y="4297416"/>
                  <a:pt x="765912" y="4296264"/>
                  <a:pt x="764472" y="4298377"/>
                </a:cubicBezTo>
                <a:cubicBezTo>
                  <a:pt x="753335" y="4314411"/>
                  <a:pt x="737684" y="4311338"/>
                  <a:pt x="721842" y="4311147"/>
                </a:cubicBezTo>
                <a:cubicBezTo>
                  <a:pt x="686892" y="4310763"/>
                  <a:pt x="653095" y="4297225"/>
                  <a:pt x="617280" y="4302986"/>
                </a:cubicBezTo>
                <a:cubicBezTo>
                  <a:pt x="606911" y="4304618"/>
                  <a:pt x="595389" y="4298185"/>
                  <a:pt x="584251" y="4296073"/>
                </a:cubicBezTo>
                <a:cubicBezTo>
                  <a:pt x="578490" y="4295016"/>
                  <a:pt x="572154" y="4293767"/>
                  <a:pt x="566681" y="4295112"/>
                </a:cubicBezTo>
                <a:cubicBezTo>
                  <a:pt x="558232" y="4297225"/>
                  <a:pt x="550070" y="4301065"/>
                  <a:pt x="542101" y="4304809"/>
                </a:cubicBezTo>
                <a:cubicBezTo>
                  <a:pt x="527315" y="4311722"/>
                  <a:pt x="512145" y="4311722"/>
                  <a:pt x="497262" y="4306634"/>
                </a:cubicBezTo>
                <a:cubicBezTo>
                  <a:pt x="476139" y="4299432"/>
                  <a:pt x="455208" y="4299432"/>
                  <a:pt x="433988" y="4305193"/>
                </a:cubicBezTo>
                <a:cubicBezTo>
                  <a:pt x="416802" y="4309898"/>
                  <a:pt x="399134" y="4313163"/>
                  <a:pt x="382619" y="4319499"/>
                </a:cubicBezTo>
                <a:cubicBezTo>
                  <a:pt x="375322" y="4322285"/>
                  <a:pt x="369177" y="4330541"/>
                  <a:pt x="364761" y="4337647"/>
                </a:cubicBezTo>
                <a:cubicBezTo>
                  <a:pt x="355832" y="4352049"/>
                  <a:pt x="339701" y="4351953"/>
                  <a:pt x="326355" y="4341295"/>
                </a:cubicBezTo>
                <a:cubicBezTo>
                  <a:pt x="312336" y="4330062"/>
                  <a:pt x="294670" y="4323437"/>
                  <a:pt x="278539" y="4315083"/>
                </a:cubicBezTo>
                <a:cubicBezTo>
                  <a:pt x="277195" y="4314411"/>
                  <a:pt x="274698" y="4315179"/>
                  <a:pt x="273066" y="4315947"/>
                </a:cubicBezTo>
                <a:cubicBezTo>
                  <a:pt x="246278" y="4328430"/>
                  <a:pt x="218530" y="4330734"/>
                  <a:pt x="189053" y="4328814"/>
                </a:cubicBezTo>
                <a:cubicBezTo>
                  <a:pt x="172347" y="4327757"/>
                  <a:pt x="154872" y="4335822"/>
                  <a:pt x="137877" y="4340047"/>
                </a:cubicBezTo>
                <a:cubicBezTo>
                  <a:pt x="135957" y="4340527"/>
                  <a:pt x="134325" y="4342928"/>
                  <a:pt x="133077" y="4344752"/>
                </a:cubicBezTo>
                <a:cubicBezTo>
                  <a:pt x="121074" y="4362899"/>
                  <a:pt x="104944" y="4367892"/>
                  <a:pt x="85356" y="4356082"/>
                </a:cubicBezTo>
                <a:cubicBezTo>
                  <a:pt x="72395" y="4348208"/>
                  <a:pt x="59529" y="4346385"/>
                  <a:pt x="45030" y="4346096"/>
                </a:cubicBezTo>
                <a:cubicBezTo>
                  <a:pt x="35813" y="4345904"/>
                  <a:pt x="26692" y="4341295"/>
                  <a:pt x="17282" y="4339951"/>
                </a:cubicBezTo>
                <a:lnTo>
                  <a:pt x="0" y="433833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9FEC4D-9707-4A07-8653-95C4B3F6E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0070" y="1482725"/>
            <a:ext cx="5298868" cy="1944688"/>
          </a:xfrm>
        </p:spPr>
        <p:txBody>
          <a:bodyPr rtlCol="0" anchor="ctr">
            <a:noAutofit/>
          </a:bodyPr>
          <a:lstStyle>
            <a:lvl1pPr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dirty="0"/>
              <a:t>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CFEF06-093E-4214-8225-4830A0E9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D3498B-06FE-4F16-B964-F2418D1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97DD98A-D0B8-45D8-9004-1AA42E0DD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545" y="5636352"/>
            <a:ext cx="6094413" cy="461962"/>
          </a:xfrm>
        </p:spPr>
        <p:txBody>
          <a:bodyPr lIns="0" rtlCol="0"/>
          <a:lstStyle>
            <a:lvl1pPr>
              <a:buNone/>
              <a:defRPr lang="it-IT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41D3A3-4179-4FE1-AE52-5351DA8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>
                <a:solidFill>
                  <a:schemeClr val="tx1">
                    <a:alpha val="70000"/>
                  </a:schemeClr>
                </a:solidFill>
              </a:rPr>
              <a:t>Esempio testo a piè di pagina</a:t>
            </a:r>
            <a:endParaRPr lang="it-IT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7A55BDFA-25CC-40CE-8723-5E6302A8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012F8CE-E62A-4EB8-BFF6-C1AE1071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7524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0925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69E7E-5F3F-4D4B-8830-20B37E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524000"/>
            <a:ext cx="6096000" cy="1971675"/>
          </a:xfrm>
        </p:spPr>
        <p:txBody>
          <a:bodyPr rtlCol="0"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pPr rtl="0"/>
            <a:r>
              <a:rPr lang="it-IT" dirty="0"/>
              <a:t>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F8542B73-B134-4AD6-9533-F8580B574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4556524" cy="6858002"/>
          </a:xfrm>
          <a:custGeom>
            <a:avLst/>
            <a:gdLst>
              <a:gd name="connsiteX0" fmla="*/ 4254095 w 4556524"/>
              <a:gd name="connsiteY0" fmla="*/ 6625225 h 6858002"/>
              <a:gd name="connsiteX1" fmla="*/ 4254096 w 4556524"/>
              <a:gd name="connsiteY1" fmla="*/ 6625226 h 6858002"/>
              <a:gd name="connsiteX2" fmla="*/ 4247001 w 4556524"/>
              <a:gd name="connsiteY2" fmla="*/ 6662543 h 6858002"/>
              <a:gd name="connsiteX3" fmla="*/ 4232403 w 4556524"/>
              <a:gd name="connsiteY3" fmla="*/ 6702977 h 6858002"/>
              <a:gd name="connsiteX4" fmla="*/ 4246238 w 4556524"/>
              <a:gd name="connsiteY4" fmla="*/ 6742552 h 6858002"/>
              <a:gd name="connsiteX5" fmla="*/ 4246238 w 4556524"/>
              <a:gd name="connsiteY5" fmla="*/ 6742552 h 6858002"/>
              <a:gd name="connsiteX6" fmla="*/ 4232402 w 4556524"/>
              <a:gd name="connsiteY6" fmla="*/ 6702976 h 6858002"/>
              <a:gd name="connsiteX7" fmla="*/ 4235549 w 4556524"/>
              <a:gd name="connsiteY7" fmla="*/ 6683027 h 6858002"/>
              <a:gd name="connsiteX8" fmla="*/ 4247000 w 4556524"/>
              <a:gd name="connsiteY8" fmla="*/ 6662542 h 6858002"/>
              <a:gd name="connsiteX9" fmla="*/ 4254084 w 4556524"/>
              <a:gd name="connsiteY9" fmla="*/ 6645553 h 6858002"/>
              <a:gd name="connsiteX10" fmla="*/ 4254095 w 4556524"/>
              <a:gd name="connsiteY10" fmla="*/ 6625225 h 6858002"/>
              <a:gd name="connsiteX11" fmla="*/ 4388055 w 4556524"/>
              <a:gd name="connsiteY11" fmla="*/ 5978308 h 6858002"/>
              <a:gd name="connsiteX12" fmla="*/ 4386259 w 4556524"/>
              <a:gd name="connsiteY12" fmla="*/ 5993293 h 6858002"/>
              <a:gd name="connsiteX13" fmla="*/ 4379783 w 4556524"/>
              <a:gd name="connsiteY13" fmla="*/ 6026442 h 6858002"/>
              <a:gd name="connsiteX14" fmla="*/ 4323583 w 4556524"/>
              <a:gd name="connsiteY14" fmla="*/ 6108740 h 6858002"/>
              <a:gd name="connsiteX15" fmla="*/ 4309890 w 4556524"/>
              <a:gd name="connsiteY15" fmla="*/ 6133315 h 6858002"/>
              <a:gd name="connsiteX16" fmla="*/ 4309890 w 4556524"/>
              <a:gd name="connsiteY16" fmla="*/ 6133315 h 6858002"/>
              <a:gd name="connsiteX17" fmla="*/ 4323582 w 4556524"/>
              <a:gd name="connsiteY17" fmla="*/ 6108739 h 6858002"/>
              <a:gd name="connsiteX18" fmla="*/ 4379782 w 4556524"/>
              <a:gd name="connsiteY18" fmla="*/ 6026441 h 6858002"/>
              <a:gd name="connsiteX19" fmla="*/ 4386258 w 4556524"/>
              <a:gd name="connsiteY19" fmla="*/ 5993292 h 6858002"/>
              <a:gd name="connsiteX20" fmla="*/ 4386711 w 4556524"/>
              <a:gd name="connsiteY20" fmla="*/ 5989516 h 6858002"/>
              <a:gd name="connsiteX21" fmla="*/ 4388771 w 4556524"/>
              <a:gd name="connsiteY21" fmla="*/ 5931670 h 6858002"/>
              <a:gd name="connsiteX22" fmla="*/ 4389879 w 4556524"/>
              <a:gd name="connsiteY22" fmla="*/ 5935951 h 6858002"/>
              <a:gd name="connsiteX23" fmla="*/ 4389761 w 4556524"/>
              <a:gd name="connsiteY23" fmla="*/ 5956090 h 6858002"/>
              <a:gd name="connsiteX24" fmla="*/ 4389878 w 4556524"/>
              <a:gd name="connsiteY24" fmla="*/ 5935950 h 6858002"/>
              <a:gd name="connsiteX25" fmla="*/ 4389878 w 4556524"/>
              <a:gd name="connsiteY25" fmla="*/ 5935949 h 6858002"/>
              <a:gd name="connsiteX26" fmla="*/ 4262971 w 4556524"/>
              <a:gd name="connsiteY26" fmla="*/ 5663049 h 6858002"/>
              <a:gd name="connsiteX27" fmla="*/ 4262972 w 4556524"/>
              <a:gd name="connsiteY27" fmla="*/ 5663050 h 6858002"/>
              <a:gd name="connsiteX28" fmla="*/ 4268907 w 4556524"/>
              <a:gd name="connsiteY28" fmla="*/ 5704485 h 6858002"/>
              <a:gd name="connsiteX29" fmla="*/ 4274813 w 4556524"/>
              <a:gd name="connsiteY29" fmla="*/ 5740489 h 6858002"/>
              <a:gd name="connsiteX30" fmla="*/ 4274812 w 4556524"/>
              <a:gd name="connsiteY30" fmla="*/ 5740488 h 6858002"/>
              <a:gd name="connsiteX31" fmla="*/ 4268906 w 4556524"/>
              <a:gd name="connsiteY31" fmla="*/ 5704483 h 6858002"/>
              <a:gd name="connsiteX32" fmla="*/ 4474702 w 4556524"/>
              <a:gd name="connsiteY32" fmla="*/ 5577917 h 6858002"/>
              <a:gd name="connsiteX33" fmla="*/ 4485703 w 4556524"/>
              <a:gd name="connsiteY33" fmla="*/ 5606372 h 6858002"/>
              <a:gd name="connsiteX34" fmla="*/ 4497714 w 4556524"/>
              <a:gd name="connsiteY34" fmla="*/ 5629698 h 6858002"/>
              <a:gd name="connsiteX35" fmla="*/ 4497714 w 4556524"/>
              <a:gd name="connsiteY35" fmla="*/ 5629699 h 6858002"/>
              <a:gd name="connsiteX36" fmla="*/ 4485704 w 4556524"/>
              <a:gd name="connsiteY36" fmla="*/ 5606374 h 6858002"/>
              <a:gd name="connsiteX37" fmla="*/ 4474702 w 4556524"/>
              <a:gd name="connsiteY37" fmla="*/ 5577917 h 6858002"/>
              <a:gd name="connsiteX38" fmla="*/ 4206630 w 4556524"/>
              <a:gd name="connsiteY38" fmla="*/ 5520423 h 6858002"/>
              <a:gd name="connsiteX39" fmla="*/ 4206630 w 4556524"/>
              <a:gd name="connsiteY39" fmla="*/ 5520423 h 6858002"/>
              <a:gd name="connsiteX40" fmla="*/ 4198231 w 4556524"/>
              <a:gd name="connsiteY40" fmla="*/ 5531695 h 6858002"/>
              <a:gd name="connsiteX41" fmla="*/ 4188086 w 4556524"/>
              <a:gd name="connsiteY41" fmla="*/ 5547579 h 6858002"/>
              <a:gd name="connsiteX42" fmla="*/ 4188085 w 4556524"/>
              <a:gd name="connsiteY42" fmla="*/ 5547578 h 6858002"/>
              <a:gd name="connsiteX43" fmla="*/ 4198230 w 4556524"/>
              <a:gd name="connsiteY43" fmla="*/ 5531694 h 6858002"/>
              <a:gd name="connsiteX44" fmla="*/ 4181678 w 4556524"/>
              <a:gd name="connsiteY44" fmla="*/ 5367729 h 6858002"/>
              <a:gd name="connsiteX45" fmla="*/ 4184514 w 4556524"/>
              <a:gd name="connsiteY45" fmla="*/ 5385386 h 6858002"/>
              <a:gd name="connsiteX46" fmla="*/ 4192705 w 4556524"/>
              <a:gd name="connsiteY46" fmla="*/ 5425584 h 6858002"/>
              <a:gd name="connsiteX47" fmla="*/ 4204327 w 4556524"/>
              <a:gd name="connsiteY47" fmla="*/ 5480639 h 6858002"/>
              <a:gd name="connsiteX48" fmla="*/ 4208851 w 4556524"/>
              <a:gd name="connsiteY48" fmla="*/ 5507669 h 6858002"/>
              <a:gd name="connsiteX49" fmla="*/ 4206817 w 4556524"/>
              <a:gd name="connsiteY49" fmla="*/ 5519350 h 6858002"/>
              <a:gd name="connsiteX50" fmla="*/ 4208850 w 4556524"/>
              <a:gd name="connsiteY50" fmla="*/ 5507668 h 6858002"/>
              <a:gd name="connsiteX51" fmla="*/ 4208850 w 4556524"/>
              <a:gd name="connsiteY51" fmla="*/ 5507667 h 6858002"/>
              <a:gd name="connsiteX52" fmla="*/ 4204326 w 4556524"/>
              <a:gd name="connsiteY52" fmla="*/ 5480637 h 6858002"/>
              <a:gd name="connsiteX53" fmla="*/ 4192704 w 4556524"/>
              <a:gd name="connsiteY53" fmla="*/ 5425582 h 6858002"/>
              <a:gd name="connsiteX54" fmla="*/ 4184513 w 4556524"/>
              <a:gd name="connsiteY54" fmla="*/ 5385384 h 6858002"/>
              <a:gd name="connsiteX55" fmla="*/ 4179637 w 4556524"/>
              <a:gd name="connsiteY55" fmla="*/ 5355012 h 6858002"/>
              <a:gd name="connsiteX56" fmla="*/ 4179637 w 4556524"/>
              <a:gd name="connsiteY56" fmla="*/ 5355015 h 6858002"/>
              <a:gd name="connsiteX57" fmla="*/ 4179637 w 4556524"/>
              <a:gd name="connsiteY57" fmla="*/ 5355014 h 6858002"/>
              <a:gd name="connsiteX58" fmla="*/ 4187100 w 4556524"/>
              <a:gd name="connsiteY58" fmla="*/ 5308179 h 6858002"/>
              <a:gd name="connsiteX59" fmla="*/ 4184018 w 4556524"/>
              <a:gd name="connsiteY59" fmla="*/ 5317392 h 6858002"/>
              <a:gd name="connsiteX60" fmla="*/ 4184018 w 4556524"/>
              <a:gd name="connsiteY60" fmla="*/ 5317389 h 6858002"/>
              <a:gd name="connsiteX61" fmla="*/ 4187099 w 4556524"/>
              <a:gd name="connsiteY61" fmla="*/ 5308180 h 6858002"/>
              <a:gd name="connsiteX62" fmla="*/ 4229615 w 4556524"/>
              <a:gd name="connsiteY62" fmla="*/ 5233793 h 6858002"/>
              <a:gd name="connsiteX63" fmla="*/ 4208517 w 4556524"/>
              <a:gd name="connsiteY63" fmla="*/ 5272798 h 6858002"/>
              <a:gd name="connsiteX64" fmla="*/ 4208513 w 4556524"/>
              <a:gd name="connsiteY64" fmla="*/ 5272804 h 6858002"/>
              <a:gd name="connsiteX65" fmla="*/ 4208516 w 4556524"/>
              <a:gd name="connsiteY65" fmla="*/ 5272797 h 6858002"/>
              <a:gd name="connsiteX66" fmla="*/ 4224048 w 4556524"/>
              <a:gd name="connsiteY66" fmla="*/ 5244084 h 6858002"/>
              <a:gd name="connsiteX67" fmla="*/ 4232139 w 4556524"/>
              <a:gd name="connsiteY67" fmla="*/ 5179067 h 6858002"/>
              <a:gd name="connsiteX68" fmla="*/ 4232140 w 4556524"/>
              <a:gd name="connsiteY68" fmla="*/ 5179069 h 6858002"/>
              <a:gd name="connsiteX69" fmla="*/ 4231994 w 4556524"/>
              <a:gd name="connsiteY69" fmla="*/ 5223131 h 6858002"/>
              <a:gd name="connsiteX70" fmla="*/ 4232139 w 4556524"/>
              <a:gd name="connsiteY70" fmla="*/ 5179068 h 6858002"/>
              <a:gd name="connsiteX71" fmla="*/ 4235615 w 4556524"/>
              <a:gd name="connsiteY71" fmla="*/ 5133220 h 6858002"/>
              <a:gd name="connsiteX72" fmla="*/ 4235617 w 4556524"/>
              <a:gd name="connsiteY72" fmla="*/ 5133226 h 6858002"/>
              <a:gd name="connsiteX73" fmla="*/ 4228902 w 4556524"/>
              <a:gd name="connsiteY73" fmla="*/ 5166115 h 6858002"/>
              <a:gd name="connsiteX74" fmla="*/ 4229417 w 4556524"/>
              <a:gd name="connsiteY74" fmla="*/ 5170577 h 6858002"/>
              <a:gd name="connsiteX75" fmla="*/ 4228901 w 4556524"/>
              <a:gd name="connsiteY75" fmla="*/ 5166114 h 6858002"/>
              <a:gd name="connsiteX76" fmla="*/ 4235616 w 4556524"/>
              <a:gd name="connsiteY76" fmla="*/ 5133225 h 6858002"/>
              <a:gd name="connsiteX77" fmla="*/ 4235616 w 4556524"/>
              <a:gd name="connsiteY77" fmla="*/ 5133224 h 6858002"/>
              <a:gd name="connsiteX78" fmla="*/ 4222625 w 4556524"/>
              <a:gd name="connsiteY78" fmla="*/ 5087539 h 6858002"/>
              <a:gd name="connsiteX79" fmla="*/ 4224859 w 4556524"/>
              <a:gd name="connsiteY79" fmla="*/ 5093240 h 6858002"/>
              <a:gd name="connsiteX80" fmla="*/ 4222628 w 4556524"/>
              <a:gd name="connsiteY80" fmla="*/ 5087547 h 6858002"/>
              <a:gd name="connsiteX81" fmla="*/ 4209468 w 4556524"/>
              <a:gd name="connsiteY81" fmla="*/ 5041522 h 6858002"/>
              <a:gd name="connsiteX82" fmla="*/ 4209469 w 4556524"/>
              <a:gd name="connsiteY82" fmla="*/ 5041523 h 6858002"/>
              <a:gd name="connsiteX83" fmla="*/ 4209469 w 4556524"/>
              <a:gd name="connsiteY83" fmla="*/ 5041524 h 6858002"/>
              <a:gd name="connsiteX84" fmla="*/ 4153732 w 4556524"/>
              <a:gd name="connsiteY84" fmla="*/ 4863341 h 6858002"/>
              <a:gd name="connsiteX85" fmla="*/ 4156485 w 4556524"/>
              <a:gd name="connsiteY85" fmla="*/ 4867615 h 6858002"/>
              <a:gd name="connsiteX86" fmla="*/ 4159558 w 4556524"/>
              <a:gd name="connsiteY86" fmla="*/ 4912170 h 6858002"/>
              <a:gd name="connsiteX87" fmla="*/ 4158155 w 4556524"/>
              <a:gd name="connsiteY87" fmla="*/ 4933805 h 6858002"/>
              <a:gd name="connsiteX88" fmla="*/ 4158155 w 4556524"/>
              <a:gd name="connsiteY88" fmla="*/ 4933805 h 6858002"/>
              <a:gd name="connsiteX89" fmla="*/ 4159557 w 4556524"/>
              <a:gd name="connsiteY89" fmla="*/ 4912169 h 6858002"/>
              <a:gd name="connsiteX90" fmla="*/ 4161262 w 4556524"/>
              <a:gd name="connsiteY90" fmla="*/ 4889276 h 6858002"/>
              <a:gd name="connsiteX91" fmla="*/ 4161262 w 4556524"/>
              <a:gd name="connsiteY91" fmla="*/ 4889275 h 6858002"/>
              <a:gd name="connsiteX92" fmla="*/ 4156484 w 4556524"/>
              <a:gd name="connsiteY92" fmla="*/ 4867614 h 6858002"/>
              <a:gd name="connsiteX93" fmla="*/ 4153732 w 4556524"/>
              <a:gd name="connsiteY93" fmla="*/ 4863343 h 6858002"/>
              <a:gd name="connsiteX94" fmla="*/ 4187752 w 4556524"/>
              <a:gd name="connsiteY94" fmla="*/ 4324646 h 6858002"/>
              <a:gd name="connsiteX95" fmla="*/ 4187753 w 4556524"/>
              <a:gd name="connsiteY95" fmla="*/ 4324647 h 6858002"/>
              <a:gd name="connsiteX96" fmla="*/ 4196707 w 4556524"/>
              <a:gd name="connsiteY96" fmla="*/ 4363892 h 6858002"/>
              <a:gd name="connsiteX97" fmla="*/ 4195945 w 4556524"/>
              <a:gd name="connsiteY97" fmla="*/ 4482006 h 6858002"/>
              <a:gd name="connsiteX98" fmla="*/ 4135935 w 4556524"/>
              <a:gd name="connsiteY98" fmla="*/ 4659176 h 6858002"/>
              <a:gd name="connsiteX99" fmla="*/ 4127933 w 4556524"/>
              <a:gd name="connsiteY99" fmla="*/ 4677657 h 6858002"/>
              <a:gd name="connsiteX100" fmla="*/ 4118026 w 4556524"/>
              <a:gd name="connsiteY100" fmla="*/ 4767766 h 6858002"/>
              <a:gd name="connsiteX101" fmla="*/ 4116717 w 4556524"/>
              <a:gd name="connsiteY101" fmla="*/ 4800484 h 6858002"/>
              <a:gd name="connsiteX102" fmla="*/ 4116716 w 4556524"/>
              <a:gd name="connsiteY102" fmla="*/ 4800483 h 6858002"/>
              <a:gd name="connsiteX103" fmla="*/ 4118025 w 4556524"/>
              <a:gd name="connsiteY103" fmla="*/ 4767765 h 6858002"/>
              <a:gd name="connsiteX104" fmla="*/ 4127932 w 4556524"/>
              <a:gd name="connsiteY104" fmla="*/ 4677656 h 6858002"/>
              <a:gd name="connsiteX105" fmla="*/ 4135934 w 4556524"/>
              <a:gd name="connsiteY105" fmla="*/ 4659175 h 6858002"/>
              <a:gd name="connsiteX106" fmla="*/ 4195944 w 4556524"/>
              <a:gd name="connsiteY106" fmla="*/ 4482005 h 6858002"/>
              <a:gd name="connsiteX107" fmla="*/ 4196706 w 4556524"/>
              <a:gd name="connsiteY107" fmla="*/ 4363891 h 6858002"/>
              <a:gd name="connsiteX108" fmla="*/ 4196706 w 4556524"/>
              <a:gd name="connsiteY108" fmla="*/ 4363890 h 6858002"/>
              <a:gd name="connsiteX109" fmla="*/ 4148410 w 4556524"/>
              <a:gd name="connsiteY109" fmla="*/ 3923125 h 6858002"/>
              <a:gd name="connsiteX110" fmla="*/ 4148410 w 4556524"/>
              <a:gd name="connsiteY110" fmla="*/ 3923125 h 6858002"/>
              <a:gd name="connsiteX111" fmla="*/ 4142221 w 4556524"/>
              <a:gd name="connsiteY111" fmla="*/ 4043841 h 6858002"/>
              <a:gd name="connsiteX112" fmla="*/ 4127503 w 4556524"/>
              <a:gd name="connsiteY112" fmla="*/ 4102225 h 6858002"/>
              <a:gd name="connsiteX113" fmla="*/ 4142220 w 4556524"/>
              <a:gd name="connsiteY113" fmla="*/ 4043840 h 6858002"/>
              <a:gd name="connsiteX114" fmla="*/ 4151791 w 4556524"/>
              <a:gd name="connsiteY114" fmla="*/ 4014033 h 6858002"/>
              <a:gd name="connsiteX115" fmla="*/ 4155523 w 4556524"/>
              <a:gd name="connsiteY115" fmla="*/ 4002411 h 6858002"/>
              <a:gd name="connsiteX116" fmla="*/ 4157913 w 4556524"/>
              <a:gd name="connsiteY116" fmla="*/ 3962160 h 6858002"/>
              <a:gd name="connsiteX117" fmla="*/ 4157913 w 4556524"/>
              <a:gd name="connsiteY117" fmla="*/ 3962159 h 6858002"/>
              <a:gd name="connsiteX118" fmla="*/ 4139669 w 4556524"/>
              <a:gd name="connsiteY118" fmla="*/ 3666123 h 6858002"/>
              <a:gd name="connsiteX119" fmla="*/ 4143220 w 4556524"/>
              <a:gd name="connsiteY119" fmla="*/ 3680164 h 6858002"/>
              <a:gd name="connsiteX120" fmla="*/ 4139172 w 4556524"/>
              <a:gd name="connsiteY120" fmla="*/ 3734837 h 6858002"/>
              <a:gd name="connsiteX121" fmla="*/ 4139172 w 4556524"/>
              <a:gd name="connsiteY121" fmla="*/ 3734838 h 6858002"/>
              <a:gd name="connsiteX122" fmla="*/ 4139554 w 4556524"/>
              <a:gd name="connsiteY122" fmla="*/ 3754653 h 6858002"/>
              <a:gd name="connsiteX123" fmla="*/ 4145911 w 4556524"/>
              <a:gd name="connsiteY123" fmla="*/ 3789776 h 6858002"/>
              <a:gd name="connsiteX124" fmla="*/ 4130980 w 4556524"/>
              <a:gd name="connsiteY124" fmla="*/ 3822472 h 6858002"/>
              <a:gd name="connsiteX125" fmla="*/ 4116645 w 4556524"/>
              <a:gd name="connsiteY125" fmla="*/ 3852619 h 6858002"/>
              <a:gd name="connsiteX126" fmla="*/ 4116645 w 4556524"/>
              <a:gd name="connsiteY126" fmla="*/ 3852620 h 6858002"/>
              <a:gd name="connsiteX127" fmla="*/ 4130980 w 4556524"/>
              <a:gd name="connsiteY127" fmla="*/ 3822473 h 6858002"/>
              <a:gd name="connsiteX128" fmla="*/ 4145911 w 4556524"/>
              <a:gd name="connsiteY128" fmla="*/ 3789777 h 6858002"/>
              <a:gd name="connsiteX129" fmla="*/ 4145911 w 4556524"/>
              <a:gd name="connsiteY129" fmla="*/ 3789776 h 6858002"/>
              <a:gd name="connsiteX130" fmla="*/ 4139554 w 4556524"/>
              <a:gd name="connsiteY130" fmla="*/ 3754652 h 6858002"/>
              <a:gd name="connsiteX131" fmla="*/ 4139172 w 4556524"/>
              <a:gd name="connsiteY131" fmla="*/ 3734838 h 6858002"/>
              <a:gd name="connsiteX132" fmla="*/ 4143220 w 4556524"/>
              <a:gd name="connsiteY132" fmla="*/ 3680164 h 6858002"/>
              <a:gd name="connsiteX133" fmla="*/ 4143220 w 4556524"/>
              <a:gd name="connsiteY133" fmla="*/ 3680163 h 6858002"/>
              <a:gd name="connsiteX134" fmla="*/ 4532116 w 4556524"/>
              <a:gd name="connsiteY134" fmla="*/ 3359518 h 6858002"/>
              <a:gd name="connsiteX135" fmla="*/ 4545904 w 4556524"/>
              <a:gd name="connsiteY135" fmla="*/ 3399546 h 6858002"/>
              <a:gd name="connsiteX136" fmla="*/ 4545904 w 4556524"/>
              <a:gd name="connsiteY136" fmla="*/ 3399547 h 6858002"/>
              <a:gd name="connsiteX137" fmla="*/ 4532116 w 4556524"/>
              <a:gd name="connsiteY137" fmla="*/ 3359518 h 6858002"/>
              <a:gd name="connsiteX138" fmla="*/ 4518566 w 4556524"/>
              <a:gd name="connsiteY138" fmla="*/ 3161390 h 6858002"/>
              <a:gd name="connsiteX139" fmla="*/ 4528400 w 4556524"/>
              <a:gd name="connsiteY139" fmla="*/ 3186771 h 6858002"/>
              <a:gd name="connsiteX140" fmla="*/ 4545521 w 4556524"/>
              <a:gd name="connsiteY140" fmla="*/ 3209993 h 6858002"/>
              <a:gd name="connsiteX141" fmla="*/ 4556524 w 4556524"/>
              <a:gd name="connsiteY141" fmla="*/ 3230115 h 6858002"/>
              <a:gd name="connsiteX142" fmla="*/ 4556524 w 4556524"/>
              <a:gd name="connsiteY142" fmla="*/ 3230116 h 6858002"/>
              <a:gd name="connsiteX143" fmla="*/ 4545522 w 4556524"/>
              <a:gd name="connsiteY143" fmla="*/ 3209995 h 6858002"/>
              <a:gd name="connsiteX144" fmla="*/ 4518566 w 4556524"/>
              <a:gd name="connsiteY144" fmla="*/ 3161390 h 6858002"/>
              <a:gd name="connsiteX145" fmla="*/ 4193158 w 4556524"/>
              <a:gd name="connsiteY145" fmla="*/ 3077402 h 6858002"/>
              <a:gd name="connsiteX146" fmla="*/ 4193158 w 4556524"/>
              <a:gd name="connsiteY146" fmla="*/ 3077403 h 6858002"/>
              <a:gd name="connsiteX147" fmla="*/ 4180704 w 4556524"/>
              <a:gd name="connsiteY147" fmla="*/ 3172656 h 6858002"/>
              <a:gd name="connsiteX148" fmla="*/ 4133077 w 4556524"/>
              <a:gd name="connsiteY148" fmla="*/ 3489469 h 6858002"/>
              <a:gd name="connsiteX149" fmla="*/ 4110978 w 4556524"/>
              <a:gd name="connsiteY149" fmla="*/ 3544715 h 6858002"/>
              <a:gd name="connsiteX150" fmla="*/ 4093356 w 4556524"/>
              <a:gd name="connsiteY150" fmla="*/ 3574409 h 6858002"/>
              <a:gd name="connsiteX151" fmla="*/ 4095593 w 4556524"/>
              <a:gd name="connsiteY151" fmla="*/ 3586554 h 6858002"/>
              <a:gd name="connsiteX152" fmla="*/ 4093355 w 4556524"/>
              <a:gd name="connsiteY152" fmla="*/ 3574408 h 6858002"/>
              <a:gd name="connsiteX153" fmla="*/ 4098434 w 4556524"/>
              <a:gd name="connsiteY153" fmla="*/ 3562321 h 6858002"/>
              <a:gd name="connsiteX154" fmla="*/ 4110977 w 4556524"/>
              <a:gd name="connsiteY154" fmla="*/ 3544714 h 6858002"/>
              <a:gd name="connsiteX155" fmla="*/ 4133076 w 4556524"/>
              <a:gd name="connsiteY155" fmla="*/ 3489468 h 6858002"/>
              <a:gd name="connsiteX156" fmla="*/ 4180703 w 4556524"/>
              <a:gd name="connsiteY156" fmla="*/ 3172655 h 6858002"/>
              <a:gd name="connsiteX157" fmla="*/ 4177882 w 4556524"/>
              <a:gd name="connsiteY157" fmla="*/ 2947858 h 6858002"/>
              <a:gd name="connsiteX158" fmla="*/ 4177882 w 4556524"/>
              <a:gd name="connsiteY158" fmla="*/ 2947864 h 6858002"/>
              <a:gd name="connsiteX159" fmla="*/ 4181466 w 4556524"/>
              <a:gd name="connsiteY159" fmla="*/ 2982150 h 6858002"/>
              <a:gd name="connsiteX160" fmla="*/ 4188663 w 4556524"/>
              <a:gd name="connsiteY160" fmla="*/ 3040781 h 6858002"/>
              <a:gd name="connsiteX161" fmla="*/ 4181465 w 4556524"/>
              <a:gd name="connsiteY161" fmla="*/ 2982148 h 6858002"/>
              <a:gd name="connsiteX162" fmla="*/ 4177881 w 4556524"/>
              <a:gd name="connsiteY162" fmla="*/ 2947863 h 6858002"/>
              <a:gd name="connsiteX163" fmla="*/ 4177882 w 4556524"/>
              <a:gd name="connsiteY163" fmla="*/ 2947859 h 6858002"/>
              <a:gd name="connsiteX164" fmla="*/ 4247953 w 4556524"/>
              <a:gd name="connsiteY164" fmla="*/ 2745349 h 6858002"/>
              <a:gd name="connsiteX165" fmla="*/ 4247953 w 4556524"/>
              <a:gd name="connsiteY165" fmla="*/ 2745350 h 6858002"/>
              <a:gd name="connsiteX166" fmla="*/ 4254284 w 4556524"/>
              <a:gd name="connsiteY166" fmla="*/ 2770758 h 6858002"/>
              <a:gd name="connsiteX167" fmla="*/ 4253874 w 4556524"/>
              <a:gd name="connsiteY167" fmla="*/ 2778009 h 6858002"/>
              <a:gd name="connsiteX168" fmla="*/ 4253873 w 4556524"/>
              <a:gd name="connsiteY168" fmla="*/ 2778006 h 6858002"/>
              <a:gd name="connsiteX169" fmla="*/ 4254283 w 4556524"/>
              <a:gd name="connsiteY169" fmla="*/ 2770758 h 6858002"/>
              <a:gd name="connsiteX170" fmla="*/ 4247953 w 4556524"/>
              <a:gd name="connsiteY170" fmla="*/ 2745352 h 6858002"/>
              <a:gd name="connsiteX171" fmla="*/ 4408298 w 4556524"/>
              <a:gd name="connsiteY171" fmla="*/ 2680256 h 6858002"/>
              <a:gd name="connsiteX172" fmla="*/ 4415001 w 4556524"/>
              <a:gd name="connsiteY172" fmla="*/ 2699556 h 6858002"/>
              <a:gd name="connsiteX173" fmla="*/ 4440554 w 4556524"/>
              <a:gd name="connsiteY173" fmla="*/ 2743826 h 6858002"/>
              <a:gd name="connsiteX174" fmla="*/ 4466653 w 4556524"/>
              <a:gd name="connsiteY174" fmla="*/ 2809930 h 6858002"/>
              <a:gd name="connsiteX175" fmla="*/ 4466653 w 4556524"/>
              <a:gd name="connsiteY175" fmla="*/ 2809931 h 6858002"/>
              <a:gd name="connsiteX176" fmla="*/ 4440555 w 4556524"/>
              <a:gd name="connsiteY176" fmla="*/ 2743828 h 6858002"/>
              <a:gd name="connsiteX177" fmla="*/ 4415002 w 4556524"/>
              <a:gd name="connsiteY177" fmla="*/ 2699558 h 6858002"/>
              <a:gd name="connsiteX178" fmla="*/ 4128650 w 4556524"/>
              <a:gd name="connsiteY178" fmla="*/ 2435913 h 6858002"/>
              <a:gd name="connsiteX179" fmla="*/ 4128651 w 4556524"/>
              <a:gd name="connsiteY179" fmla="*/ 2435914 h 6858002"/>
              <a:gd name="connsiteX180" fmla="*/ 4125839 w 4556524"/>
              <a:gd name="connsiteY180" fmla="*/ 2518266 h 6858002"/>
              <a:gd name="connsiteX181" fmla="*/ 4122194 w 4556524"/>
              <a:gd name="connsiteY181" fmla="*/ 2545008 h 6858002"/>
              <a:gd name="connsiteX182" fmla="*/ 4126409 w 4556524"/>
              <a:gd name="connsiteY182" fmla="*/ 2571035 h 6858002"/>
              <a:gd name="connsiteX183" fmla="*/ 4126408 w 4556524"/>
              <a:gd name="connsiteY183" fmla="*/ 2571034 h 6858002"/>
              <a:gd name="connsiteX184" fmla="*/ 4122194 w 4556524"/>
              <a:gd name="connsiteY184" fmla="*/ 2545007 h 6858002"/>
              <a:gd name="connsiteX185" fmla="*/ 4125838 w 4556524"/>
              <a:gd name="connsiteY185" fmla="*/ 2518265 h 6858002"/>
              <a:gd name="connsiteX186" fmla="*/ 4132419 w 4556524"/>
              <a:gd name="connsiteY186" fmla="*/ 2490552 h 6858002"/>
              <a:gd name="connsiteX187" fmla="*/ 4132419 w 4556524"/>
              <a:gd name="connsiteY187" fmla="*/ 2490552 h 6858002"/>
              <a:gd name="connsiteX188" fmla="*/ 4132419 w 4556524"/>
              <a:gd name="connsiteY188" fmla="*/ 2490551 h 6858002"/>
              <a:gd name="connsiteX189" fmla="*/ 4134481 w 4556524"/>
              <a:gd name="connsiteY189" fmla="*/ 2463018 h 6858002"/>
              <a:gd name="connsiteX190" fmla="*/ 4134481 w 4556524"/>
              <a:gd name="connsiteY190" fmla="*/ 2463017 h 6858002"/>
              <a:gd name="connsiteX191" fmla="*/ 4082473 w 4556524"/>
              <a:gd name="connsiteY191" fmla="*/ 2279037 h 6858002"/>
              <a:gd name="connsiteX192" fmla="*/ 4082473 w 4556524"/>
              <a:gd name="connsiteY192" fmla="*/ 2279038 h 6858002"/>
              <a:gd name="connsiteX193" fmla="*/ 4087165 w 4556524"/>
              <a:gd name="connsiteY193" fmla="*/ 2334046 h 6858002"/>
              <a:gd name="connsiteX194" fmla="*/ 4091141 w 4556524"/>
              <a:gd name="connsiteY194" fmla="*/ 2376123 h 6858002"/>
              <a:gd name="connsiteX195" fmla="*/ 4091141 w 4556524"/>
              <a:gd name="connsiteY195" fmla="*/ 2376122 h 6858002"/>
              <a:gd name="connsiteX196" fmla="*/ 4087164 w 4556524"/>
              <a:gd name="connsiteY196" fmla="*/ 2334044 h 6858002"/>
              <a:gd name="connsiteX197" fmla="*/ 4307201 w 4556524"/>
              <a:gd name="connsiteY197" fmla="*/ 2085056 h 6858002"/>
              <a:gd name="connsiteX198" fmla="*/ 4353301 w 4556524"/>
              <a:gd name="connsiteY198" fmla="*/ 2220312 h 6858002"/>
              <a:gd name="connsiteX199" fmla="*/ 4353301 w 4556524"/>
              <a:gd name="connsiteY199" fmla="*/ 2220312 h 6858002"/>
              <a:gd name="connsiteX200" fmla="*/ 4307201 w 4556524"/>
              <a:gd name="connsiteY200" fmla="*/ 2085056 h 6858002"/>
              <a:gd name="connsiteX201" fmla="*/ 4005437 w 4556524"/>
              <a:gd name="connsiteY201" fmla="*/ 2016470 h 6858002"/>
              <a:gd name="connsiteX202" fmla="*/ 4005438 w 4556524"/>
              <a:gd name="connsiteY202" fmla="*/ 2016471 h 6858002"/>
              <a:gd name="connsiteX203" fmla="*/ 4020297 w 4556524"/>
              <a:gd name="connsiteY203" fmla="*/ 2094580 h 6858002"/>
              <a:gd name="connsiteX204" fmla="*/ 4042968 w 4556524"/>
              <a:gd name="connsiteY204" fmla="*/ 2188880 h 6858002"/>
              <a:gd name="connsiteX205" fmla="*/ 4042967 w 4556524"/>
              <a:gd name="connsiteY205" fmla="*/ 2188879 h 6858002"/>
              <a:gd name="connsiteX206" fmla="*/ 4020296 w 4556524"/>
              <a:gd name="connsiteY206" fmla="*/ 2094578 h 6858002"/>
              <a:gd name="connsiteX207" fmla="*/ 4269099 w 4556524"/>
              <a:gd name="connsiteY207" fmla="*/ 1926363 h 6858002"/>
              <a:gd name="connsiteX208" fmla="*/ 4292149 w 4556524"/>
              <a:gd name="connsiteY208" fmla="*/ 1978940 h 6858002"/>
              <a:gd name="connsiteX209" fmla="*/ 4292149 w 4556524"/>
              <a:gd name="connsiteY209" fmla="*/ 1978941 h 6858002"/>
              <a:gd name="connsiteX210" fmla="*/ 4269099 w 4556524"/>
              <a:gd name="connsiteY210" fmla="*/ 1926363 h 6858002"/>
              <a:gd name="connsiteX211" fmla="*/ 3699673 w 4556524"/>
              <a:gd name="connsiteY211" fmla="*/ 1613454 h 6858002"/>
              <a:gd name="connsiteX212" fmla="*/ 3700437 w 4556524"/>
              <a:gd name="connsiteY212" fmla="*/ 1624981 h 6858002"/>
              <a:gd name="connsiteX213" fmla="*/ 3700436 w 4556524"/>
              <a:gd name="connsiteY213" fmla="*/ 1624980 h 6858002"/>
              <a:gd name="connsiteX214" fmla="*/ 4196325 w 4556524"/>
              <a:gd name="connsiteY214" fmla="*/ 1537538 h 6858002"/>
              <a:gd name="connsiteX215" fmla="*/ 4237473 w 4556524"/>
              <a:gd name="connsiteY215" fmla="*/ 1650317 h 6858002"/>
              <a:gd name="connsiteX216" fmla="*/ 4257310 w 4556524"/>
              <a:gd name="connsiteY216" fmla="*/ 1704802 h 6858002"/>
              <a:gd name="connsiteX217" fmla="*/ 4257310 w 4556524"/>
              <a:gd name="connsiteY217" fmla="*/ 1704803 h 6858002"/>
              <a:gd name="connsiteX218" fmla="*/ 4237474 w 4556524"/>
              <a:gd name="connsiteY218" fmla="*/ 1650319 h 6858002"/>
              <a:gd name="connsiteX219" fmla="*/ 4196325 w 4556524"/>
              <a:gd name="connsiteY219" fmla="*/ 1537539 h 6858002"/>
              <a:gd name="connsiteX220" fmla="*/ 3745230 w 4556524"/>
              <a:gd name="connsiteY220" fmla="*/ 1459073 h 6858002"/>
              <a:gd name="connsiteX221" fmla="*/ 3745229 w 4556524"/>
              <a:gd name="connsiteY221" fmla="*/ 1459074 h 6858002"/>
              <a:gd name="connsiteX222" fmla="*/ 3736012 w 4556524"/>
              <a:gd name="connsiteY222" fmla="*/ 1481572 h 6858002"/>
              <a:gd name="connsiteX223" fmla="*/ 4171653 w 4556524"/>
              <a:gd name="connsiteY223" fmla="*/ 1295124 h 6858002"/>
              <a:gd name="connsiteX224" fmla="*/ 4174225 w 4556524"/>
              <a:gd name="connsiteY224" fmla="*/ 1303024 h 6858002"/>
              <a:gd name="connsiteX225" fmla="*/ 4174225 w 4556524"/>
              <a:gd name="connsiteY225" fmla="*/ 1303024 h 6858002"/>
              <a:gd name="connsiteX226" fmla="*/ 3778429 w 4556524"/>
              <a:gd name="connsiteY226" fmla="*/ 1052157 h 6858002"/>
              <a:gd name="connsiteX227" fmla="*/ 3778428 w 4556524"/>
              <a:gd name="connsiteY227" fmla="*/ 1052158 h 6858002"/>
              <a:gd name="connsiteX228" fmla="*/ 3752064 w 4556524"/>
              <a:gd name="connsiteY228" fmla="*/ 1097089 h 6858002"/>
              <a:gd name="connsiteX229" fmla="*/ 3746659 w 4556524"/>
              <a:gd name="connsiteY229" fmla="*/ 1110994 h 6858002"/>
              <a:gd name="connsiteX230" fmla="*/ 3746659 w 4556524"/>
              <a:gd name="connsiteY230" fmla="*/ 1110993 h 6858002"/>
              <a:gd name="connsiteX231" fmla="*/ 3752064 w 4556524"/>
              <a:gd name="connsiteY231" fmla="*/ 1097087 h 6858002"/>
              <a:gd name="connsiteX232" fmla="*/ 4149078 w 4556524"/>
              <a:gd name="connsiteY232" fmla="*/ 674923 h 6858002"/>
              <a:gd name="connsiteX233" fmla="*/ 4157366 w 4556524"/>
              <a:gd name="connsiteY233" fmla="*/ 690518 h 6858002"/>
              <a:gd name="connsiteX234" fmla="*/ 4157366 w 4556524"/>
              <a:gd name="connsiteY234" fmla="*/ 690518 h 6858002"/>
              <a:gd name="connsiteX235" fmla="*/ 4149079 w 4556524"/>
              <a:gd name="connsiteY235" fmla="*/ 674925 h 6858002"/>
              <a:gd name="connsiteX236" fmla="*/ 3752636 w 4556524"/>
              <a:gd name="connsiteY236" fmla="*/ 556048 h 6858002"/>
              <a:gd name="connsiteX237" fmla="*/ 3752636 w 4556524"/>
              <a:gd name="connsiteY237" fmla="*/ 556049 h 6858002"/>
              <a:gd name="connsiteX238" fmla="*/ 3748183 w 4556524"/>
              <a:gd name="connsiteY238" fmla="*/ 568264 h 6858002"/>
              <a:gd name="connsiteX239" fmla="*/ 3748183 w 4556524"/>
              <a:gd name="connsiteY239" fmla="*/ 568263 h 6858002"/>
              <a:gd name="connsiteX240" fmla="*/ 4158033 w 4556524"/>
              <a:gd name="connsiteY240" fmla="*/ 462127 h 6858002"/>
              <a:gd name="connsiteX241" fmla="*/ 4167462 w 4556524"/>
              <a:gd name="connsiteY241" fmla="*/ 482297 h 6858002"/>
              <a:gd name="connsiteX242" fmla="*/ 4167462 w 4556524"/>
              <a:gd name="connsiteY242" fmla="*/ 482297 h 6858002"/>
              <a:gd name="connsiteX243" fmla="*/ 4158034 w 4556524"/>
              <a:gd name="connsiteY243" fmla="*/ 462128 h 6858002"/>
              <a:gd name="connsiteX244" fmla="*/ 3782393 w 4556524"/>
              <a:gd name="connsiteY244" fmla="*/ 281568 h 6858002"/>
              <a:gd name="connsiteX245" fmla="*/ 3777498 w 4556524"/>
              <a:gd name="connsiteY245" fmla="*/ 295415 h 6858002"/>
              <a:gd name="connsiteX246" fmla="*/ 3777499 w 4556524"/>
              <a:gd name="connsiteY246" fmla="*/ 295415 h 6858002"/>
              <a:gd name="connsiteX247" fmla="*/ 3766492 w 4556524"/>
              <a:gd name="connsiteY247" fmla="*/ 0 h 6858002"/>
              <a:gd name="connsiteX248" fmla="*/ 4230600 w 4556524"/>
              <a:gd name="connsiteY248" fmla="*/ 0 h 6858002"/>
              <a:gd name="connsiteX249" fmla="*/ 4230600 w 4556524"/>
              <a:gd name="connsiteY249" fmla="*/ 2 h 6858002"/>
              <a:gd name="connsiteX250" fmla="*/ 3766493 w 4556524"/>
              <a:gd name="connsiteY250" fmla="*/ 2 h 6858002"/>
              <a:gd name="connsiteX251" fmla="*/ 3769211 w 4556524"/>
              <a:gd name="connsiteY251" fmla="*/ 21488 h 6858002"/>
              <a:gd name="connsiteX252" fmla="*/ 3766995 w 4556524"/>
              <a:gd name="connsiteY252" fmla="*/ 70087 h 6858002"/>
              <a:gd name="connsiteX253" fmla="*/ 3769073 w 4556524"/>
              <a:gd name="connsiteY253" fmla="*/ 24486 h 6858002"/>
              <a:gd name="connsiteX254" fmla="*/ 3766810 w 4556524"/>
              <a:gd name="connsiteY254" fmla="*/ 74129 h 6858002"/>
              <a:gd name="connsiteX255" fmla="*/ 3772734 w 4556524"/>
              <a:gd name="connsiteY255" fmla="*/ 125861 h 6858002"/>
              <a:gd name="connsiteX256" fmla="*/ 3772734 w 4556524"/>
              <a:gd name="connsiteY256" fmla="*/ 125862 h 6858002"/>
              <a:gd name="connsiteX257" fmla="*/ 3772734 w 4556524"/>
              <a:gd name="connsiteY257" fmla="*/ 125862 h 6858002"/>
              <a:gd name="connsiteX258" fmla="*/ 3772987 w 4556524"/>
              <a:gd name="connsiteY258" fmla="*/ 127443 h 6858002"/>
              <a:gd name="connsiteX259" fmla="*/ 3777129 w 4556524"/>
              <a:gd name="connsiteY259" fmla="*/ 153387 h 6858002"/>
              <a:gd name="connsiteX260" fmla="*/ 3785402 w 4556524"/>
              <a:gd name="connsiteY260" fmla="*/ 228944 h 6858002"/>
              <a:gd name="connsiteX261" fmla="*/ 3780943 w 4556524"/>
              <a:gd name="connsiteY261" fmla="*/ 177271 h 6858002"/>
              <a:gd name="connsiteX262" fmla="*/ 3777129 w 4556524"/>
              <a:gd name="connsiteY262" fmla="*/ 153387 h 6858002"/>
              <a:gd name="connsiteX263" fmla="*/ 3777128 w 4556524"/>
              <a:gd name="connsiteY263" fmla="*/ 153378 h 6858002"/>
              <a:gd name="connsiteX264" fmla="*/ 3780944 w 4556524"/>
              <a:gd name="connsiteY264" fmla="*/ 177272 h 6858002"/>
              <a:gd name="connsiteX265" fmla="*/ 3785403 w 4556524"/>
              <a:gd name="connsiteY265" fmla="*/ 228950 h 6858002"/>
              <a:gd name="connsiteX266" fmla="*/ 3777499 w 4556524"/>
              <a:gd name="connsiteY266" fmla="*/ 295416 h 6858002"/>
              <a:gd name="connsiteX267" fmla="*/ 3760066 w 4556524"/>
              <a:gd name="connsiteY267" fmla="*/ 313534 h 6858002"/>
              <a:gd name="connsiteX268" fmla="*/ 3760066 w 4556524"/>
              <a:gd name="connsiteY268" fmla="*/ 313533 h 6858002"/>
              <a:gd name="connsiteX269" fmla="*/ 3774848 w 4556524"/>
              <a:gd name="connsiteY269" fmla="*/ 298169 h 6858002"/>
              <a:gd name="connsiteX270" fmla="*/ 3760065 w 4556524"/>
              <a:gd name="connsiteY270" fmla="*/ 313534 h 6858002"/>
              <a:gd name="connsiteX271" fmla="*/ 3759493 w 4556524"/>
              <a:gd name="connsiteY271" fmla="*/ 338871 h 6858002"/>
              <a:gd name="connsiteX272" fmla="*/ 3765590 w 4556524"/>
              <a:gd name="connsiteY272" fmla="*/ 367328 h 6858002"/>
              <a:gd name="connsiteX273" fmla="*/ 3769400 w 4556524"/>
              <a:gd name="connsiteY273" fmla="*/ 395640 h 6858002"/>
              <a:gd name="connsiteX274" fmla="*/ 3765590 w 4556524"/>
              <a:gd name="connsiteY274" fmla="*/ 367327 h 6858002"/>
              <a:gd name="connsiteX275" fmla="*/ 3765496 w 4556524"/>
              <a:gd name="connsiteY275" fmla="*/ 366890 h 6858002"/>
              <a:gd name="connsiteX276" fmla="*/ 3765590 w 4556524"/>
              <a:gd name="connsiteY276" fmla="*/ 367329 h 6858002"/>
              <a:gd name="connsiteX277" fmla="*/ 3769401 w 4556524"/>
              <a:gd name="connsiteY277" fmla="*/ 395642 h 6858002"/>
              <a:gd name="connsiteX278" fmla="*/ 3762733 w 4556524"/>
              <a:gd name="connsiteY278" fmla="*/ 512804 h 6858002"/>
              <a:gd name="connsiteX279" fmla="*/ 3753585 w 4556524"/>
              <a:gd name="connsiteY279" fmla="*/ 551981 h 6858002"/>
              <a:gd name="connsiteX280" fmla="*/ 3761553 w 4556524"/>
              <a:gd name="connsiteY280" fmla="*/ 517851 h 6858002"/>
              <a:gd name="connsiteX281" fmla="*/ 3752635 w 4556524"/>
              <a:gd name="connsiteY281" fmla="*/ 556048 h 6858002"/>
              <a:gd name="connsiteX282" fmla="*/ 3746157 w 4556524"/>
              <a:gd name="connsiteY282" fmla="*/ 580051 h 6858002"/>
              <a:gd name="connsiteX283" fmla="*/ 3742776 w 4556524"/>
              <a:gd name="connsiteY283" fmla="*/ 642538 h 6858002"/>
              <a:gd name="connsiteX284" fmla="*/ 3730253 w 4556524"/>
              <a:gd name="connsiteY284" fmla="*/ 694928 h 6858002"/>
              <a:gd name="connsiteX285" fmla="*/ 3742777 w 4556524"/>
              <a:gd name="connsiteY285" fmla="*/ 642537 h 6858002"/>
              <a:gd name="connsiteX286" fmla="*/ 3745909 w 4556524"/>
              <a:gd name="connsiteY286" fmla="*/ 621332 h 6858002"/>
              <a:gd name="connsiteX287" fmla="*/ 3742777 w 4556524"/>
              <a:gd name="connsiteY287" fmla="*/ 642539 h 6858002"/>
              <a:gd name="connsiteX288" fmla="*/ 3728251 w 4556524"/>
              <a:gd name="connsiteY288" fmla="*/ 703310 h 6858002"/>
              <a:gd name="connsiteX289" fmla="*/ 3709011 w 4556524"/>
              <a:gd name="connsiteY289" fmla="*/ 758176 h 6858002"/>
              <a:gd name="connsiteX290" fmla="*/ 3706153 w 4556524"/>
              <a:gd name="connsiteY290" fmla="*/ 773037 h 6858002"/>
              <a:gd name="connsiteX291" fmla="*/ 3714153 w 4556524"/>
              <a:gd name="connsiteY291" fmla="*/ 854381 h 6858002"/>
              <a:gd name="connsiteX292" fmla="*/ 3720034 w 4556524"/>
              <a:gd name="connsiteY292" fmla="*/ 889720 h 6858002"/>
              <a:gd name="connsiteX293" fmla="*/ 3720034 w 4556524"/>
              <a:gd name="connsiteY293" fmla="*/ 889720 h 6858002"/>
              <a:gd name="connsiteX294" fmla="*/ 3714152 w 4556524"/>
              <a:gd name="connsiteY294" fmla="*/ 854379 h 6858002"/>
              <a:gd name="connsiteX295" fmla="*/ 3706152 w 4556524"/>
              <a:gd name="connsiteY295" fmla="*/ 773035 h 6858002"/>
              <a:gd name="connsiteX296" fmla="*/ 3706152 w 4556524"/>
              <a:gd name="connsiteY296" fmla="*/ 773036 h 6858002"/>
              <a:gd name="connsiteX297" fmla="*/ 3714152 w 4556524"/>
              <a:gd name="connsiteY297" fmla="*/ 854380 h 6858002"/>
              <a:gd name="connsiteX298" fmla="*/ 3728860 w 4556524"/>
              <a:gd name="connsiteY298" fmla="*/ 904372 h 6858002"/>
              <a:gd name="connsiteX299" fmla="*/ 3728860 w 4556524"/>
              <a:gd name="connsiteY299" fmla="*/ 904372 h 6858002"/>
              <a:gd name="connsiteX300" fmla="*/ 3728860 w 4556524"/>
              <a:gd name="connsiteY300" fmla="*/ 904373 h 6858002"/>
              <a:gd name="connsiteX301" fmla="*/ 3745206 w 4556524"/>
              <a:gd name="connsiteY301" fmla="*/ 915345 h 6858002"/>
              <a:gd name="connsiteX302" fmla="*/ 3755683 w 4556524"/>
              <a:gd name="connsiteY302" fmla="*/ 927156 h 6858002"/>
              <a:gd name="connsiteX303" fmla="*/ 3752063 w 4556524"/>
              <a:gd name="connsiteY303" fmla="*/ 1097088 h 6858002"/>
              <a:gd name="connsiteX304" fmla="*/ 3747681 w 4556524"/>
              <a:gd name="connsiteY304" fmla="*/ 1123186 h 6858002"/>
              <a:gd name="connsiteX305" fmla="*/ 3765273 w 4556524"/>
              <a:gd name="connsiteY305" fmla="*/ 1152992 h 6858002"/>
              <a:gd name="connsiteX306" fmla="*/ 3770699 w 4556524"/>
              <a:gd name="connsiteY306" fmla="*/ 1176621 h 6858002"/>
              <a:gd name="connsiteX307" fmla="*/ 3772400 w 4556524"/>
              <a:gd name="connsiteY307" fmla="*/ 1184030 h 6858002"/>
              <a:gd name="connsiteX308" fmla="*/ 3765971 w 4556524"/>
              <a:gd name="connsiteY308" fmla="*/ 1249304 h 6858002"/>
              <a:gd name="connsiteX309" fmla="*/ 3764424 w 4556524"/>
              <a:gd name="connsiteY309" fmla="*/ 1268759 h 6858002"/>
              <a:gd name="connsiteX310" fmla="*/ 3769590 w 4556524"/>
              <a:gd name="connsiteY310" fmla="*/ 1286070 h 6858002"/>
              <a:gd name="connsiteX311" fmla="*/ 3769590 w 4556524"/>
              <a:gd name="connsiteY311" fmla="*/ 1286069 h 6858002"/>
              <a:gd name="connsiteX312" fmla="*/ 3764423 w 4556524"/>
              <a:gd name="connsiteY312" fmla="*/ 1268758 h 6858002"/>
              <a:gd name="connsiteX313" fmla="*/ 3769590 w 4556524"/>
              <a:gd name="connsiteY313" fmla="*/ 1286070 h 6858002"/>
              <a:gd name="connsiteX314" fmla="*/ 3791927 w 4556524"/>
              <a:gd name="connsiteY314" fmla="*/ 1350628 h 6858002"/>
              <a:gd name="connsiteX315" fmla="*/ 3786333 w 4556524"/>
              <a:gd name="connsiteY315" fmla="*/ 1413840 h 6858002"/>
              <a:gd name="connsiteX316" fmla="*/ 3790163 w 4556524"/>
              <a:gd name="connsiteY316" fmla="*/ 1370566 h 6858002"/>
              <a:gd name="connsiteX317" fmla="*/ 3785975 w 4556524"/>
              <a:gd name="connsiteY317" fmla="*/ 1417901 h 6858002"/>
              <a:gd name="connsiteX318" fmla="*/ 3770735 w 4556524"/>
              <a:gd name="connsiteY318" fmla="*/ 1436570 h 6858002"/>
              <a:gd name="connsiteX319" fmla="*/ 3732441 w 4556524"/>
              <a:gd name="connsiteY319" fmla="*/ 1490294 h 6858002"/>
              <a:gd name="connsiteX320" fmla="*/ 3699878 w 4556524"/>
              <a:gd name="connsiteY320" fmla="*/ 1592009 h 6858002"/>
              <a:gd name="connsiteX321" fmla="*/ 3726625 w 4556524"/>
              <a:gd name="connsiteY321" fmla="*/ 1508458 h 6858002"/>
              <a:gd name="connsiteX322" fmla="*/ 3698531 w 4556524"/>
              <a:gd name="connsiteY322" fmla="*/ 1596214 h 6858002"/>
              <a:gd name="connsiteX323" fmla="*/ 3700436 w 4556524"/>
              <a:gd name="connsiteY323" fmla="*/ 1624981 h 6858002"/>
              <a:gd name="connsiteX324" fmla="*/ 3723940 w 4556524"/>
              <a:gd name="connsiteY324" fmla="*/ 1664940 h 6858002"/>
              <a:gd name="connsiteX325" fmla="*/ 3723941 w 4556524"/>
              <a:gd name="connsiteY325" fmla="*/ 1664940 h 6858002"/>
              <a:gd name="connsiteX326" fmla="*/ 3723941 w 4556524"/>
              <a:gd name="connsiteY326" fmla="*/ 1664940 h 6858002"/>
              <a:gd name="connsiteX327" fmla="*/ 3742465 w 4556524"/>
              <a:gd name="connsiteY327" fmla="*/ 1683318 h 6858002"/>
              <a:gd name="connsiteX328" fmla="*/ 3757017 w 4556524"/>
              <a:gd name="connsiteY328" fmla="*/ 1697754 h 6858002"/>
              <a:gd name="connsiteX329" fmla="*/ 3779686 w 4556524"/>
              <a:gd name="connsiteY329" fmla="*/ 1733189 h 6858002"/>
              <a:gd name="connsiteX330" fmla="*/ 3821407 w 4556524"/>
              <a:gd name="connsiteY330" fmla="*/ 1833776 h 6858002"/>
              <a:gd name="connsiteX331" fmla="*/ 3829028 w 4556524"/>
              <a:gd name="connsiteY331" fmla="*/ 1842159 h 6858002"/>
              <a:gd name="connsiteX332" fmla="*/ 3829028 w 4556524"/>
              <a:gd name="connsiteY332" fmla="*/ 1842159 h 6858002"/>
              <a:gd name="connsiteX333" fmla="*/ 3829029 w 4556524"/>
              <a:gd name="connsiteY333" fmla="*/ 1842160 h 6858002"/>
              <a:gd name="connsiteX334" fmla="*/ 3919520 w 4556524"/>
              <a:gd name="connsiteY334" fmla="*/ 1916456 h 6858002"/>
              <a:gd name="connsiteX335" fmla="*/ 3934949 w 4556524"/>
              <a:gd name="connsiteY335" fmla="*/ 1933220 h 6858002"/>
              <a:gd name="connsiteX336" fmla="*/ 3934949 w 4556524"/>
              <a:gd name="connsiteY336" fmla="*/ 1933220 h 6858002"/>
              <a:gd name="connsiteX337" fmla="*/ 3934950 w 4556524"/>
              <a:gd name="connsiteY337" fmla="*/ 1933221 h 6858002"/>
              <a:gd name="connsiteX338" fmla="*/ 3958955 w 4556524"/>
              <a:gd name="connsiteY338" fmla="*/ 1953415 h 6858002"/>
              <a:gd name="connsiteX339" fmla="*/ 3990982 w 4556524"/>
              <a:gd name="connsiteY339" fmla="*/ 1978656 h 6858002"/>
              <a:gd name="connsiteX340" fmla="*/ 4005437 w 4556524"/>
              <a:gd name="connsiteY340" fmla="*/ 2016470 h 6858002"/>
              <a:gd name="connsiteX341" fmla="*/ 4020296 w 4556524"/>
              <a:gd name="connsiteY341" fmla="*/ 2094579 h 6858002"/>
              <a:gd name="connsiteX342" fmla="*/ 4042967 w 4556524"/>
              <a:gd name="connsiteY342" fmla="*/ 2188880 h 6858002"/>
              <a:gd name="connsiteX343" fmla="*/ 4058207 w 4556524"/>
              <a:gd name="connsiteY343" fmla="*/ 2228315 h 6858002"/>
              <a:gd name="connsiteX344" fmla="*/ 4087164 w 4556524"/>
              <a:gd name="connsiteY344" fmla="*/ 2334045 h 6858002"/>
              <a:gd name="connsiteX345" fmla="*/ 4111549 w 4556524"/>
              <a:gd name="connsiteY345" fmla="*/ 2409486 h 6858002"/>
              <a:gd name="connsiteX346" fmla="*/ 4128650 w 4556524"/>
              <a:gd name="connsiteY346" fmla="*/ 2435913 h 6858002"/>
              <a:gd name="connsiteX347" fmla="*/ 4134481 w 4556524"/>
              <a:gd name="connsiteY347" fmla="*/ 2463018 h 6858002"/>
              <a:gd name="connsiteX348" fmla="*/ 4132419 w 4556524"/>
              <a:gd name="connsiteY348" fmla="*/ 2490552 h 6858002"/>
              <a:gd name="connsiteX349" fmla="*/ 4125838 w 4556524"/>
              <a:gd name="connsiteY349" fmla="*/ 2518264 h 6858002"/>
              <a:gd name="connsiteX350" fmla="*/ 4122194 w 4556524"/>
              <a:gd name="connsiteY350" fmla="*/ 2545006 h 6858002"/>
              <a:gd name="connsiteX351" fmla="*/ 4122194 w 4556524"/>
              <a:gd name="connsiteY351" fmla="*/ 2545007 h 6858002"/>
              <a:gd name="connsiteX352" fmla="*/ 4126408 w 4556524"/>
              <a:gd name="connsiteY352" fmla="*/ 2571035 h 6858002"/>
              <a:gd name="connsiteX353" fmla="*/ 4156770 w 4556524"/>
              <a:gd name="connsiteY353" fmla="*/ 2625091 h 6858002"/>
              <a:gd name="connsiteX354" fmla="*/ 4156771 w 4556524"/>
              <a:gd name="connsiteY354" fmla="*/ 2625092 h 6858002"/>
              <a:gd name="connsiteX355" fmla="*/ 4156771 w 4556524"/>
              <a:gd name="connsiteY355" fmla="*/ 2625092 h 6858002"/>
              <a:gd name="connsiteX356" fmla="*/ 4199562 w 4556524"/>
              <a:gd name="connsiteY356" fmla="*/ 2668002 h 6858002"/>
              <a:gd name="connsiteX357" fmla="*/ 4229043 w 4556524"/>
              <a:gd name="connsiteY357" fmla="*/ 2704676 h 6858002"/>
              <a:gd name="connsiteX358" fmla="*/ 4247952 w 4556524"/>
              <a:gd name="connsiteY358" fmla="*/ 2745349 h 6858002"/>
              <a:gd name="connsiteX359" fmla="*/ 4247953 w 4556524"/>
              <a:gd name="connsiteY359" fmla="*/ 2745352 h 6858002"/>
              <a:gd name="connsiteX360" fmla="*/ 4253873 w 4556524"/>
              <a:gd name="connsiteY360" fmla="*/ 2778006 h 6858002"/>
              <a:gd name="connsiteX361" fmla="*/ 4253453 w 4556524"/>
              <a:gd name="connsiteY361" fmla="*/ 2785440 h 6858002"/>
              <a:gd name="connsiteX362" fmla="*/ 4243374 w 4556524"/>
              <a:gd name="connsiteY362" fmla="*/ 2811780 h 6858002"/>
              <a:gd name="connsiteX363" fmla="*/ 4243370 w 4556524"/>
              <a:gd name="connsiteY363" fmla="*/ 2811787 h 6858002"/>
              <a:gd name="connsiteX364" fmla="*/ 4243371 w 4556524"/>
              <a:gd name="connsiteY364" fmla="*/ 2811787 h 6858002"/>
              <a:gd name="connsiteX365" fmla="*/ 4243374 w 4556524"/>
              <a:gd name="connsiteY365" fmla="*/ 2811780 h 6858002"/>
              <a:gd name="connsiteX366" fmla="*/ 4253024 w 4556524"/>
              <a:gd name="connsiteY366" fmla="*/ 2793023 h 6858002"/>
              <a:gd name="connsiteX367" fmla="*/ 4253453 w 4556524"/>
              <a:gd name="connsiteY367" fmla="*/ 2785440 h 6858002"/>
              <a:gd name="connsiteX368" fmla="*/ 4253454 w 4556524"/>
              <a:gd name="connsiteY368" fmla="*/ 2785440 h 6858002"/>
              <a:gd name="connsiteX369" fmla="*/ 4253025 w 4556524"/>
              <a:gd name="connsiteY369" fmla="*/ 2793024 h 6858002"/>
              <a:gd name="connsiteX370" fmla="*/ 4224520 w 4556524"/>
              <a:gd name="connsiteY370" fmla="*/ 2826696 h 6858002"/>
              <a:gd name="connsiteX371" fmla="*/ 4202421 w 4556524"/>
              <a:gd name="connsiteY371" fmla="*/ 2848795 h 6858002"/>
              <a:gd name="connsiteX372" fmla="*/ 4185787 w 4556524"/>
              <a:gd name="connsiteY372" fmla="*/ 2903553 h 6858002"/>
              <a:gd name="connsiteX373" fmla="*/ 4185787 w 4556524"/>
              <a:gd name="connsiteY373" fmla="*/ 2903550 h 6858002"/>
              <a:gd name="connsiteX374" fmla="*/ 4202420 w 4556524"/>
              <a:gd name="connsiteY374" fmla="*/ 2848794 h 6858002"/>
              <a:gd name="connsiteX375" fmla="*/ 4211111 w 4556524"/>
              <a:gd name="connsiteY375" fmla="*/ 2836173 h 6858002"/>
              <a:gd name="connsiteX376" fmla="*/ 4211111 w 4556524"/>
              <a:gd name="connsiteY376" fmla="*/ 2836172 h 6858002"/>
              <a:gd name="connsiteX377" fmla="*/ 4202420 w 4556524"/>
              <a:gd name="connsiteY377" fmla="*/ 2848793 h 6858002"/>
              <a:gd name="connsiteX378" fmla="*/ 4186816 w 4556524"/>
              <a:gd name="connsiteY378" fmla="*/ 2897785 h 6858002"/>
              <a:gd name="connsiteX379" fmla="*/ 4185787 w 4556524"/>
              <a:gd name="connsiteY379" fmla="*/ 2903550 h 6858002"/>
              <a:gd name="connsiteX380" fmla="*/ 4182513 w 4556524"/>
              <a:gd name="connsiteY380" fmla="*/ 2914328 h 6858002"/>
              <a:gd name="connsiteX381" fmla="*/ 4177882 w 4556524"/>
              <a:gd name="connsiteY381" fmla="*/ 2947859 h 6858002"/>
              <a:gd name="connsiteX382" fmla="*/ 4177881 w 4556524"/>
              <a:gd name="connsiteY382" fmla="*/ 2947862 h 6858002"/>
              <a:gd name="connsiteX383" fmla="*/ 4177881 w 4556524"/>
              <a:gd name="connsiteY383" fmla="*/ 2947863 h 6858002"/>
              <a:gd name="connsiteX384" fmla="*/ 4181465 w 4556524"/>
              <a:gd name="connsiteY384" fmla="*/ 2982149 h 6858002"/>
              <a:gd name="connsiteX385" fmla="*/ 4191620 w 4556524"/>
              <a:gd name="connsiteY385" fmla="*/ 3064875 h 6858002"/>
              <a:gd name="connsiteX386" fmla="*/ 4193158 w 4556524"/>
              <a:gd name="connsiteY386" fmla="*/ 3077402 h 6858002"/>
              <a:gd name="connsiteX387" fmla="*/ 4180703 w 4556524"/>
              <a:gd name="connsiteY387" fmla="*/ 3172654 h 6858002"/>
              <a:gd name="connsiteX388" fmla="*/ 4133076 w 4556524"/>
              <a:gd name="connsiteY388" fmla="*/ 3489467 h 6858002"/>
              <a:gd name="connsiteX389" fmla="*/ 4110977 w 4556524"/>
              <a:gd name="connsiteY389" fmla="*/ 3544713 h 6858002"/>
              <a:gd name="connsiteX390" fmla="*/ 4093355 w 4556524"/>
              <a:gd name="connsiteY390" fmla="*/ 3574408 h 6858002"/>
              <a:gd name="connsiteX391" fmla="*/ 4093355 w 4556524"/>
              <a:gd name="connsiteY391" fmla="*/ 3574409 h 6858002"/>
              <a:gd name="connsiteX392" fmla="*/ 4105453 w 4556524"/>
              <a:gd name="connsiteY392" fmla="*/ 3606818 h 6858002"/>
              <a:gd name="connsiteX393" fmla="*/ 4118979 w 4556524"/>
              <a:gd name="connsiteY393" fmla="*/ 3630633 h 6858002"/>
              <a:gd name="connsiteX394" fmla="*/ 4122548 w 4556524"/>
              <a:gd name="connsiteY394" fmla="*/ 3635421 h 6858002"/>
              <a:gd name="connsiteX395" fmla="*/ 4136708 w 4556524"/>
              <a:gd name="connsiteY395" fmla="*/ 3654417 h 6858002"/>
              <a:gd name="connsiteX396" fmla="*/ 4139014 w 4556524"/>
              <a:gd name="connsiteY396" fmla="*/ 3663533 h 6858002"/>
              <a:gd name="connsiteX397" fmla="*/ 4143221 w 4556524"/>
              <a:gd name="connsiteY397" fmla="*/ 3680164 h 6858002"/>
              <a:gd name="connsiteX398" fmla="*/ 4139173 w 4556524"/>
              <a:gd name="connsiteY398" fmla="*/ 3734839 h 6858002"/>
              <a:gd name="connsiteX399" fmla="*/ 4139555 w 4556524"/>
              <a:gd name="connsiteY399" fmla="*/ 3754654 h 6858002"/>
              <a:gd name="connsiteX400" fmla="*/ 4130981 w 4556524"/>
              <a:gd name="connsiteY400" fmla="*/ 3822474 h 6858002"/>
              <a:gd name="connsiteX401" fmla="*/ 4116646 w 4556524"/>
              <a:gd name="connsiteY401" fmla="*/ 3852620 h 6858002"/>
              <a:gd name="connsiteX402" fmla="*/ 4117426 w 4556524"/>
              <a:gd name="connsiteY402" fmla="*/ 3868765 h 6858002"/>
              <a:gd name="connsiteX403" fmla="*/ 4117425 w 4556524"/>
              <a:gd name="connsiteY403" fmla="*/ 3868764 h 6858002"/>
              <a:gd name="connsiteX404" fmla="*/ 4117425 w 4556524"/>
              <a:gd name="connsiteY404" fmla="*/ 3868765 h 6858002"/>
              <a:gd name="connsiteX405" fmla="*/ 4126028 w 4556524"/>
              <a:gd name="connsiteY405" fmla="*/ 3885339 h 6858002"/>
              <a:gd name="connsiteX406" fmla="*/ 4148409 w 4556524"/>
              <a:gd name="connsiteY406" fmla="*/ 3923125 h 6858002"/>
              <a:gd name="connsiteX407" fmla="*/ 4157913 w 4556524"/>
              <a:gd name="connsiteY407" fmla="*/ 3962160 h 6858002"/>
              <a:gd name="connsiteX408" fmla="*/ 4155523 w 4556524"/>
              <a:gd name="connsiteY408" fmla="*/ 4002410 h 6858002"/>
              <a:gd name="connsiteX409" fmla="*/ 4151791 w 4556524"/>
              <a:gd name="connsiteY409" fmla="*/ 4014033 h 6858002"/>
              <a:gd name="connsiteX410" fmla="*/ 4142220 w 4556524"/>
              <a:gd name="connsiteY410" fmla="*/ 4043839 h 6858002"/>
              <a:gd name="connsiteX411" fmla="*/ 4127099 w 4556524"/>
              <a:gd name="connsiteY411" fmla="*/ 4103825 h 6858002"/>
              <a:gd name="connsiteX412" fmla="*/ 4127099 w 4556524"/>
              <a:gd name="connsiteY412" fmla="*/ 4103826 h 6858002"/>
              <a:gd name="connsiteX413" fmla="*/ 4127099 w 4556524"/>
              <a:gd name="connsiteY413" fmla="*/ 4103826 h 6858002"/>
              <a:gd name="connsiteX414" fmla="*/ 4127327 w 4556524"/>
              <a:gd name="connsiteY414" fmla="*/ 4107346 h 6858002"/>
              <a:gd name="connsiteX415" fmla="*/ 4129066 w 4556524"/>
              <a:gd name="connsiteY415" fmla="*/ 4134256 h 6858002"/>
              <a:gd name="connsiteX416" fmla="*/ 4132561 w 4556524"/>
              <a:gd name="connsiteY416" fmla="*/ 4145899 h 6858002"/>
              <a:gd name="connsiteX417" fmla="*/ 4138410 w 4556524"/>
              <a:gd name="connsiteY417" fmla="*/ 4165384 h 6858002"/>
              <a:gd name="connsiteX418" fmla="*/ 4142315 w 4556524"/>
              <a:gd name="connsiteY418" fmla="*/ 4192388 h 6858002"/>
              <a:gd name="connsiteX419" fmla="*/ 4142315 w 4556524"/>
              <a:gd name="connsiteY419" fmla="*/ 4192387 h 6858002"/>
              <a:gd name="connsiteX420" fmla="*/ 4138410 w 4556524"/>
              <a:gd name="connsiteY420" fmla="*/ 4165383 h 6858002"/>
              <a:gd name="connsiteX421" fmla="*/ 4132561 w 4556524"/>
              <a:gd name="connsiteY421" fmla="*/ 4145899 h 6858002"/>
              <a:gd name="connsiteX422" fmla="*/ 4130381 w 4556524"/>
              <a:gd name="connsiteY422" fmla="*/ 4138635 h 6858002"/>
              <a:gd name="connsiteX423" fmla="*/ 4138411 w 4556524"/>
              <a:gd name="connsiteY423" fmla="*/ 4165385 h 6858002"/>
              <a:gd name="connsiteX424" fmla="*/ 4142221 w 4556524"/>
              <a:gd name="connsiteY424" fmla="*/ 4221393 h 6858002"/>
              <a:gd name="connsiteX425" fmla="*/ 4147936 w 4556524"/>
              <a:gd name="connsiteY425" fmla="*/ 4253015 h 6858002"/>
              <a:gd name="connsiteX426" fmla="*/ 4147936 w 4556524"/>
              <a:gd name="connsiteY426" fmla="*/ 4253014 h 6858002"/>
              <a:gd name="connsiteX427" fmla="*/ 4142220 w 4556524"/>
              <a:gd name="connsiteY427" fmla="*/ 4221391 h 6858002"/>
              <a:gd name="connsiteX428" fmla="*/ 4142220 w 4556524"/>
              <a:gd name="connsiteY428" fmla="*/ 4221392 h 6858002"/>
              <a:gd name="connsiteX429" fmla="*/ 4147936 w 4556524"/>
              <a:gd name="connsiteY429" fmla="*/ 4253015 h 6858002"/>
              <a:gd name="connsiteX430" fmla="*/ 4187752 w 4556524"/>
              <a:gd name="connsiteY430" fmla="*/ 4324646 h 6858002"/>
              <a:gd name="connsiteX431" fmla="*/ 4196706 w 4556524"/>
              <a:gd name="connsiteY431" fmla="*/ 4363891 h 6858002"/>
              <a:gd name="connsiteX432" fmla="*/ 4195944 w 4556524"/>
              <a:gd name="connsiteY432" fmla="*/ 4482004 h 6858002"/>
              <a:gd name="connsiteX433" fmla="*/ 4135934 w 4556524"/>
              <a:gd name="connsiteY433" fmla="*/ 4659174 h 6858002"/>
              <a:gd name="connsiteX434" fmla="*/ 4127932 w 4556524"/>
              <a:gd name="connsiteY434" fmla="*/ 4677655 h 6858002"/>
              <a:gd name="connsiteX435" fmla="*/ 4118025 w 4556524"/>
              <a:gd name="connsiteY435" fmla="*/ 4767764 h 6858002"/>
              <a:gd name="connsiteX436" fmla="*/ 4116716 w 4556524"/>
              <a:gd name="connsiteY436" fmla="*/ 4800483 h 6858002"/>
              <a:gd name="connsiteX437" fmla="*/ 4116716 w 4556524"/>
              <a:gd name="connsiteY437" fmla="*/ 4800484 h 6858002"/>
              <a:gd name="connsiteX438" fmla="*/ 4131552 w 4556524"/>
              <a:gd name="connsiteY438" fmla="*/ 4828917 h 6858002"/>
              <a:gd name="connsiteX439" fmla="*/ 4153732 w 4556524"/>
              <a:gd name="connsiteY439" fmla="*/ 4863343 h 6858002"/>
              <a:gd name="connsiteX440" fmla="*/ 4161262 w 4556524"/>
              <a:gd name="connsiteY440" fmla="*/ 4889275 h 6858002"/>
              <a:gd name="connsiteX441" fmla="*/ 4159557 w 4556524"/>
              <a:gd name="connsiteY441" fmla="*/ 4912168 h 6858002"/>
              <a:gd name="connsiteX442" fmla="*/ 4158155 w 4556524"/>
              <a:gd name="connsiteY442" fmla="*/ 4933804 h 6858002"/>
              <a:gd name="connsiteX443" fmla="*/ 4158155 w 4556524"/>
              <a:gd name="connsiteY443" fmla="*/ 4933805 h 6858002"/>
              <a:gd name="connsiteX444" fmla="*/ 4158155 w 4556524"/>
              <a:gd name="connsiteY444" fmla="*/ 4933805 h 6858002"/>
              <a:gd name="connsiteX445" fmla="*/ 4158155 w 4556524"/>
              <a:gd name="connsiteY445" fmla="*/ 4933806 h 6858002"/>
              <a:gd name="connsiteX446" fmla="*/ 4162017 w 4556524"/>
              <a:gd name="connsiteY446" fmla="*/ 4949117 h 6858002"/>
              <a:gd name="connsiteX447" fmla="*/ 4162914 w 4556524"/>
              <a:gd name="connsiteY447" fmla="*/ 4952673 h 6858002"/>
              <a:gd name="connsiteX448" fmla="*/ 4162914 w 4556524"/>
              <a:gd name="connsiteY448" fmla="*/ 4952673 h 6858002"/>
              <a:gd name="connsiteX449" fmla="*/ 4162915 w 4556524"/>
              <a:gd name="connsiteY449" fmla="*/ 4952675 h 6858002"/>
              <a:gd name="connsiteX450" fmla="*/ 4165708 w 4556524"/>
              <a:gd name="connsiteY450" fmla="*/ 4957457 h 6858002"/>
              <a:gd name="connsiteX451" fmla="*/ 4166985 w 4556524"/>
              <a:gd name="connsiteY451" fmla="*/ 4961456 h 6858002"/>
              <a:gd name="connsiteX452" fmla="*/ 4182989 w 4556524"/>
              <a:gd name="connsiteY452" fmla="*/ 4987038 h 6858002"/>
              <a:gd name="connsiteX453" fmla="*/ 4209468 w 4556524"/>
              <a:gd name="connsiteY453" fmla="*/ 5041522 h 6858002"/>
              <a:gd name="connsiteX454" fmla="*/ 4209469 w 4556524"/>
              <a:gd name="connsiteY454" fmla="*/ 5041526 h 6858002"/>
              <a:gd name="connsiteX455" fmla="*/ 4209471 w 4556524"/>
              <a:gd name="connsiteY455" fmla="*/ 5041534 h 6858002"/>
              <a:gd name="connsiteX456" fmla="*/ 4214091 w 4556524"/>
              <a:gd name="connsiteY456" fmla="*/ 5064790 h 6858002"/>
              <a:gd name="connsiteX457" fmla="*/ 4216265 w 4556524"/>
              <a:gd name="connsiteY457" fmla="*/ 5070583 h 6858002"/>
              <a:gd name="connsiteX458" fmla="*/ 4216684 w 4556524"/>
              <a:gd name="connsiteY458" fmla="*/ 5072376 h 6858002"/>
              <a:gd name="connsiteX459" fmla="*/ 4219221 w 4556524"/>
              <a:gd name="connsiteY459" fmla="*/ 5078851 h 6858002"/>
              <a:gd name="connsiteX460" fmla="*/ 4222628 w 4556524"/>
              <a:gd name="connsiteY460" fmla="*/ 5087547 h 6858002"/>
              <a:gd name="connsiteX461" fmla="*/ 4228888 w 4556524"/>
              <a:gd name="connsiteY461" fmla="*/ 5104254 h 6858002"/>
              <a:gd name="connsiteX462" fmla="*/ 4232217 w 4556524"/>
              <a:gd name="connsiteY462" fmla="*/ 5118585 h 6858002"/>
              <a:gd name="connsiteX463" fmla="*/ 4235616 w 4556524"/>
              <a:gd name="connsiteY463" fmla="*/ 5133225 h 6858002"/>
              <a:gd name="connsiteX464" fmla="*/ 4228901 w 4556524"/>
              <a:gd name="connsiteY464" fmla="*/ 5166113 h 6858002"/>
              <a:gd name="connsiteX465" fmla="*/ 4228901 w 4556524"/>
              <a:gd name="connsiteY465" fmla="*/ 5166114 h 6858002"/>
              <a:gd name="connsiteX466" fmla="*/ 4229555 w 4556524"/>
              <a:gd name="connsiteY466" fmla="*/ 5171772 h 6858002"/>
              <a:gd name="connsiteX467" fmla="*/ 4229592 w 4556524"/>
              <a:gd name="connsiteY467" fmla="*/ 5172091 h 6858002"/>
              <a:gd name="connsiteX468" fmla="*/ 4230113 w 4556524"/>
              <a:gd name="connsiteY468" fmla="*/ 5173518 h 6858002"/>
              <a:gd name="connsiteX469" fmla="*/ 4232139 w 4556524"/>
              <a:gd name="connsiteY469" fmla="*/ 5179068 h 6858002"/>
              <a:gd name="connsiteX470" fmla="*/ 4231993 w 4556524"/>
              <a:gd name="connsiteY470" fmla="*/ 5223404 h 6858002"/>
              <a:gd name="connsiteX471" fmla="*/ 4231973 w 4556524"/>
              <a:gd name="connsiteY471" fmla="*/ 5229433 h 6858002"/>
              <a:gd name="connsiteX472" fmla="*/ 4224048 w 4556524"/>
              <a:gd name="connsiteY472" fmla="*/ 5244084 h 6858002"/>
              <a:gd name="connsiteX473" fmla="*/ 4208516 w 4556524"/>
              <a:gd name="connsiteY473" fmla="*/ 5272796 h 6858002"/>
              <a:gd name="connsiteX474" fmla="*/ 4208513 w 4556524"/>
              <a:gd name="connsiteY474" fmla="*/ 5272804 h 6858002"/>
              <a:gd name="connsiteX475" fmla="*/ 4204791 w 4556524"/>
              <a:gd name="connsiteY475" fmla="*/ 5278094 h 6858002"/>
              <a:gd name="connsiteX476" fmla="*/ 4190245 w 4556524"/>
              <a:gd name="connsiteY476" fmla="*/ 5298775 h 6858002"/>
              <a:gd name="connsiteX477" fmla="*/ 4187099 w 4556524"/>
              <a:gd name="connsiteY477" fmla="*/ 5308180 h 6858002"/>
              <a:gd name="connsiteX478" fmla="*/ 4184612 w 4556524"/>
              <a:gd name="connsiteY478" fmla="*/ 5312288 h 6858002"/>
              <a:gd name="connsiteX479" fmla="*/ 4184018 w 4556524"/>
              <a:gd name="connsiteY479" fmla="*/ 5317389 h 6858002"/>
              <a:gd name="connsiteX480" fmla="*/ 4181083 w 4556524"/>
              <a:gd name="connsiteY480" fmla="*/ 5326163 h 6858002"/>
              <a:gd name="connsiteX481" fmla="*/ 4179637 w 4556524"/>
              <a:gd name="connsiteY481" fmla="*/ 5355014 h 6858002"/>
              <a:gd name="connsiteX482" fmla="*/ 4179637 w 4556524"/>
              <a:gd name="connsiteY482" fmla="*/ 5355015 h 6858002"/>
              <a:gd name="connsiteX483" fmla="*/ 4179637 w 4556524"/>
              <a:gd name="connsiteY483" fmla="*/ 5355016 h 6858002"/>
              <a:gd name="connsiteX484" fmla="*/ 4179637 w 4556524"/>
              <a:gd name="connsiteY484" fmla="*/ 5355016 h 6858002"/>
              <a:gd name="connsiteX485" fmla="*/ 4179803 w 4556524"/>
              <a:gd name="connsiteY485" fmla="*/ 5356049 h 6858002"/>
              <a:gd name="connsiteX486" fmla="*/ 4184513 w 4556524"/>
              <a:gd name="connsiteY486" fmla="*/ 5385385 h 6858002"/>
              <a:gd name="connsiteX487" fmla="*/ 4192704 w 4556524"/>
              <a:gd name="connsiteY487" fmla="*/ 5425583 h 6858002"/>
              <a:gd name="connsiteX488" fmla="*/ 4204326 w 4556524"/>
              <a:gd name="connsiteY488" fmla="*/ 5480638 h 6858002"/>
              <a:gd name="connsiteX489" fmla="*/ 4208850 w 4556524"/>
              <a:gd name="connsiteY489" fmla="*/ 5507668 h 6858002"/>
              <a:gd name="connsiteX490" fmla="*/ 4206630 w 4556524"/>
              <a:gd name="connsiteY490" fmla="*/ 5520422 h 6858002"/>
              <a:gd name="connsiteX491" fmla="*/ 4206630 w 4556524"/>
              <a:gd name="connsiteY491" fmla="*/ 5520423 h 6858002"/>
              <a:gd name="connsiteX492" fmla="*/ 4206630 w 4556524"/>
              <a:gd name="connsiteY492" fmla="*/ 5520423 h 6858002"/>
              <a:gd name="connsiteX493" fmla="*/ 4198230 w 4556524"/>
              <a:gd name="connsiteY493" fmla="*/ 5531693 h 6858002"/>
              <a:gd name="connsiteX494" fmla="*/ 4188085 w 4556524"/>
              <a:gd name="connsiteY494" fmla="*/ 5547578 h 6858002"/>
              <a:gd name="connsiteX495" fmla="*/ 4188085 w 4556524"/>
              <a:gd name="connsiteY495" fmla="*/ 5547579 h 6858002"/>
              <a:gd name="connsiteX496" fmla="*/ 4188085 w 4556524"/>
              <a:gd name="connsiteY496" fmla="*/ 5547579 h 6858002"/>
              <a:gd name="connsiteX497" fmla="*/ 4188085 w 4556524"/>
              <a:gd name="connsiteY497" fmla="*/ 5547579 h 6858002"/>
              <a:gd name="connsiteX498" fmla="*/ 4190236 w 4556524"/>
              <a:gd name="connsiteY498" fmla="*/ 5550988 h 6858002"/>
              <a:gd name="connsiteX499" fmla="*/ 4197658 w 4556524"/>
              <a:gd name="connsiteY499" fmla="*/ 5562747 h 6858002"/>
              <a:gd name="connsiteX500" fmla="*/ 4219306 w 4556524"/>
              <a:gd name="connsiteY500" fmla="*/ 5585141 h 6858002"/>
              <a:gd name="connsiteX501" fmla="*/ 4226526 w 4556524"/>
              <a:gd name="connsiteY501" fmla="*/ 5592610 h 6858002"/>
              <a:gd name="connsiteX502" fmla="*/ 4248571 w 4556524"/>
              <a:gd name="connsiteY502" fmla="*/ 5625901 h 6858002"/>
              <a:gd name="connsiteX503" fmla="*/ 4268906 w 4556524"/>
              <a:gd name="connsiteY503" fmla="*/ 5704484 h 6858002"/>
              <a:gd name="connsiteX504" fmla="*/ 4274812 w 4556524"/>
              <a:gd name="connsiteY504" fmla="*/ 5740489 h 6858002"/>
              <a:gd name="connsiteX505" fmla="*/ 4283577 w 4556524"/>
              <a:gd name="connsiteY505" fmla="*/ 5760874 h 6858002"/>
              <a:gd name="connsiteX506" fmla="*/ 4371972 w 4556524"/>
              <a:gd name="connsiteY506" fmla="*/ 5883752 h 6858002"/>
              <a:gd name="connsiteX507" fmla="*/ 4382997 w 4556524"/>
              <a:gd name="connsiteY507" fmla="*/ 5909351 h 6858002"/>
              <a:gd name="connsiteX508" fmla="*/ 4382997 w 4556524"/>
              <a:gd name="connsiteY508" fmla="*/ 5909351 h 6858002"/>
              <a:gd name="connsiteX509" fmla="*/ 4383111 w 4556524"/>
              <a:gd name="connsiteY509" fmla="*/ 5909792 h 6858002"/>
              <a:gd name="connsiteX510" fmla="*/ 4387375 w 4556524"/>
              <a:gd name="connsiteY510" fmla="*/ 5926272 h 6858002"/>
              <a:gd name="connsiteX511" fmla="*/ 4389878 w 4556524"/>
              <a:gd name="connsiteY511" fmla="*/ 5935950 h 6858002"/>
              <a:gd name="connsiteX512" fmla="*/ 4389711 w 4556524"/>
              <a:gd name="connsiteY512" fmla="*/ 5964478 h 6858002"/>
              <a:gd name="connsiteX513" fmla="*/ 4386711 w 4556524"/>
              <a:gd name="connsiteY513" fmla="*/ 5989516 h 6858002"/>
              <a:gd name="connsiteX514" fmla="*/ 4386258 w 4556524"/>
              <a:gd name="connsiteY514" fmla="*/ 5993291 h 6858002"/>
              <a:gd name="connsiteX515" fmla="*/ 4379782 w 4556524"/>
              <a:gd name="connsiteY515" fmla="*/ 6026440 h 6858002"/>
              <a:gd name="connsiteX516" fmla="*/ 4323582 w 4556524"/>
              <a:gd name="connsiteY516" fmla="*/ 6108738 h 6858002"/>
              <a:gd name="connsiteX517" fmla="*/ 4309890 w 4556524"/>
              <a:gd name="connsiteY517" fmla="*/ 6133314 h 6858002"/>
              <a:gd name="connsiteX518" fmla="*/ 4309890 w 4556524"/>
              <a:gd name="connsiteY518" fmla="*/ 6133315 h 6858002"/>
              <a:gd name="connsiteX519" fmla="*/ 4309890 w 4556524"/>
              <a:gd name="connsiteY519" fmla="*/ 6133315 h 6858002"/>
              <a:gd name="connsiteX520" fmla="*/ 4309890 w 4556524"/>
              <a:gd name="connsiteY520" fmla="*/ 6133316 h 6858002"/>
              <a:gd name="connsiteX521" fmla="*/ 4311930 w 4556524"/>
              <a:gd name="connsiteY521" fmla="*/ 6138760 h 6858002"/>
              <a:gd name="connsiteX522" fmla="*/ 4313590 w 4556524"/>
              <a:gd name="connsiteY522" fmla="*/ 6143192 h 6858002"/>
              <a:gd name="connsiteX523" fmla="*/ 4325488 w 4556524"/>
              <a:gd name="connsiteY523" fmla="*/ 6155603 h 6858002"/>
              <a:gd name="connsiteX524" fmla="*/ 4364159 w 4556524"/>
              <a:gd name="connsiteY524" fmla="*/ 6228757 h 6858002"/>
              <a:gd name="connsiteX525" fmla="*/ 4381496 w 4556524"/>
              <a:gd name="connsiteY525" fmla="*/ 6361540 h 6858002"/>
              <a:gd name="connsiteX526" fmla="*/ 4381496 w 4556524"/>
              <a:gd name="connsiteY526" fmla="*/ 6361539 h 6858002"/>
              <a:gd name="connsiteX527" fmla="*/ 4364159 w 4556524"/>
              <a:gd name="connsiteY527" fmla="*/ 6228756 h 6858002"/>
              <a:gd name="connsiteX528" fmla="*/ 4351397 w 4556524"/>
              <a:gd name="connsiteY528" fmla="*/ 6189324 h 6858002"/>
              <a:gd name="connsiteX529" fmla="*/ 4351397 w 4556524"/>
              <a:gd name="connsiteY529" fmla="*/ 6189324 h 6858002"/>
              <a:gd name="connsiteX530" fmla="*/ 4364160 w 4556524"/>
              <a:gd name="connsiteY530" fmla="*/ 6228758 h 6858002"/>
              <a:gd name="connsiteX531" fmla="*/ 4381497 w 4556524"/>
              <a:gd name="connsiteY531" fmla="*/ 6361541 h 6858002"/>
              <a:gd name="connsiteX532" fmla="*/ 4380050 w 4556524"/>
              <a:gd name="connsiteY532" fmla="*/ 6387174 h 6858002"/>
              <a:gd name="connsiteX533" fmla="*/ 4381289 w 4556524"/>
              <a:gd name="connsiteY533" fmla="*/ 6365204 h 6858002"/>
              <a:gd name="connsiteX534" fmla="*/ 4380007 w 4556524"/>
              <a:gd name="connsiteY534" fmla="*/ 6387910 h 6858002"/>
              <a:gd name="connsiteX535" fmla="*/ 4378243 w 4556524"/>
              <a:gd name="connsiteY535" fmla="*/ 6391549 h 6858002"/>
              <a:gd name="connsiteX536" fmla="*/ 4370589 w 4556524"/>
              <a:gd name="connsiteY536" fmla="*/ 6407332 h 6858002"/>
              <a:gd name="connsiteX537" fmla="*/ 4370589 w 4556524"/>
              <a:gd name="connsiteY537" fmla="*/ 6407333 h 6858002"/>
              <a:gd name="connsiteX538" fmla="*/ 4378243 w 4556524"/>
              <a:gd name="connsiteY538" fmla="*/ 6391549 h 6858002"/>
              <a:gd name="connsiteX539" fmla="*/ 4380008 w 4556524"/>
              <a:gd name="connsiteY539" fmla="*/ 6387910 h 6858002"/>
              <a:gd name="connsiteX540" fmla="*/ 4380008 w 4556524"/>
              <a:gd name="connsiteY540" fmla="*/ 6387911 h 6858002"/>
              <a:gd name="connsiteX541" fmla="*/ 4327393 w 4556524"/>
              <a:gd name="connsiteY541" fmla="*/ 6428981 h 6858002"/>
              <a:gd name="connsiteX542" fmla="*/ 4275385 w 4556524"/>
              <a:gd name="connsiteY542" fmla="*/ 6463842 h 6858002"/>
              <a:gd name="connsiteX543" fmla="*/ 4275379 w 4556524"/>
              <a:gd name="connsiteY543" fmla="*/ 6463863 h 6858002"/>
              <a:gd name="connsiteX544" fmla="*/ 4275382 w 4556524"/>
              <a:gd name="connsiteY544" fmla="*/ 6463849 h 6858002"/>
              <a:gd name="connsiteX545" fmla="*/ 4275384 w 4556524"/>
              <a:gd name="connsiteY545" fmla="*/ 6463841 h 6858002"/>
              <a:gd name="connsiteX546" fmla="*/ 4295315 w 4556524"/>
              <a:gd name="connsiteY546" fmla="*/ 6438981 h 6858002"/>
              <a:gd name="connsiteX547" fmla="*/ 4275384 w 4556524"/>
              <a:gd name="connsiteY547" fmla="*/ 6463840 h 6858002"/>
              <a:gd name="connsiteX548" fmla="*/ 4275382 w 4556524"/>
              <a:gd name="connsiteY548" fmla="*/ 6463849 h 6858002"/>
              <a:gd name="connsiteX549" fmla="*/ 4261586 w 4556524"/>
              <a:gd name="connsiteY549" fmla="*/ 6513012 h 6858002"/>
              <a:gd name="connsiteX550" fmla="*/ 4242781 w 4556524"/>
              <a:gd name="connsiteY550" fmla="*/ 6546194 h 6858002"/>
              <a:gd name="connsiteX551" fmla="*/ 4242781 w 4556524"/>
              <a:gd name="connsiteY551" fmla="*/ 6546195 h 6858002"/>
              <a:gd name="connsiteX552" fmla="*/ 4259119 w 4556524"/>
              <a:gd name="connsiteY552" fmla="*/ 6521804 h 6858002"/>
              <a:gd name="connsiteX553" fmla="*/ 4261586 w 4556524"/>
              <a:gd name="connsiteY553" fmla="*/ 6513012 h 6858002"/>
              <a:gd name="connsiteX554" fmla="*/ 4261589 w 4556524"/>
              <a:gd name="connsiteY554" fmla="*/ 6513008 h 6858002"/>
              <a:gd name="connsiteX555" fmla="*/ 4259120 w 4556524"/>
              <a:gd name="connsiteY555" fmla="*/ 6521805 h 6858002"/>
              <a:gd name="connsiteX556" fmla="*/ 4242782 w 4556524"/>
              <a:gd name="connsiteY556" fmla="*/ 6546196 h 6858002"/>
              <a:gd name="connsiteX557" fmla="*/ 4214995 w 4556524"/>
              <a:gd name="connsiteY557" fmla="*/ 6564621 h 6858002"/>
              <a:gd name="connsiteX558" fmla="*/ 4214994 w 4556524"/>
              <a:gd name="connsiteY558" fmla="*/ 6564620 h 6858002"/>
              <a:gd name="connsiteX559" fmla="*/ 4214994 w 4556524"/>
              <a:gd name="connsiteY559" fmla="*/ 6564621 h 6858002"/>
              <a:gd name="connsiteX560" fmla="*/ 4214995 w 4556524"/>
              <a:gd name="connsiteY560" fmla="*/ 6564622 h 6858002"/>
              <a:gd name="connsiteX561" fmla="*/ 4214995 w 4556524"/>
              <a:gd name="connsiteY561" fmla="*/ 6564622 h 6858002"/>
              <a:gd name="connsiteX562" fmla="*/ 4237473 w 4556524"/>
              <a:gd name="connsiteY562" fmla="*/ 6588626 h 6858002"/>
              <a:gd name="connsiteX563" fmla="*/ 4254095 w 4556524"/>
              <a:gd name="connsiteY563" fmla="*/ 6625225 h 6858002"/>
              <a:gd name="connsiteX564" fmla="*/ 4254084 w 4556524"/>
              <a:gd name="connsiteY564" fmla="*/ 6645552 h 6858002"/>
              <a:gd name="connsiteX565" fmla="*/ 4254084 w 4556524"/>
              <a:gd name="connsiteY565" fmla="*/ 6645553 h 6858002"/>
              <a:gd name="connsiteX566" fmla="*/ 4247000 w 4556524"/>
              <a:gd name="connsiteY566" fmla="*/ 6662541 h 6858002"/>
              <a:gd name="connsiteX567" fmla="*/ 4232402 w 4556524"/>
              <a:gd name="connsiteY567" fmla="*/ 6702976 h 6858002"/>
              <a:gd name="connsiteX568" fmla="*/ 4232402 w 4556524"/>
              <a:gd name="connsiteY568" fmla="*/ 6702977 h 6858002"/>
              <a:gd name="connsiteX569" fmla="*/ 4246238 w 4556524"/>
              <a:gd name="connsiteY569" fmla="*/ 6742553 h 6858002"/>
              <a:gd name="connsiteX570" fmla="*/ 4260942 w 4556524"/>
              <a:gd name="connsiteY570" fmla="*/ 6776800 h 6858002"/>
              <a:gd name="connsiteX571" fmla="*/ 4265716 w 4556524"/>
              <a:gd name="connsiteY571" fmla="*/ 6812064 h 6858002"/>
              <a:gd name="connsiteX572" fmla="*/ 4265716 w 4556524"/>
              <a:gd name="connsiteY572" fmla="*/ 6812063 h 6858002"/>
              <a:gd name="connsiteX573" fmla="*/ 4260942 w 4556524"/>
              <a:gd name="connsiteY573" fmla="*/ 6776799 h 6858002"/>
              <a:gd name="connsiteX574" fmla="*/ 4260943 w 4556524"/>
              <a:gd name="connsiteY574" fmla="*/ 6776800 h 6858002"/>
              <a:gd name="connsiteX575" fmla="*/ 4265717 w 4556524"/>
              <a:gd name="connsiteY575" fmla="*/ 6812065 h 6858002"/>
              <a:gd name="connsiteX576" fmla="*/ 4259554 w 4556524"/>
              <a:gd name="connsiteY576" fmla="*/ 6858001 h 6858002"/>
              <a:gd name="connsiteX577" fmla="*/ 4259553 w 4556524"/>
              <a:gd name="connsiteY577" fmla="*/ 6858001 h 6858002"/>
              <a:gd name="connsiteX578" fmla="*/ 4259553 w 4556524"/>
              <a:gd name="connsiteY578" fmla="*/ 6858002 h 6858002"/>
              <a:gd name="connsiteX579" fmla="*/ 0 w 4556524"/>
              <a:gd name="connsiteY579" fmla="*/ 6858002 h 6858002"/>
              <a:gd name="connsiteX580" fmla="*/ 0 w 4556524"/>
              <a:gd name="connsiteY580" fmla="*/ 2 h 6858002"/>
              <a:gd name="connsiteX581" fmla="*/ 3766492 w 4556524"/>
              <a:gd name="connsiteY581" fmla="*/ 1 h 6858002"/>
              <a:gd name="connsiteX582" fmla="*/ 3769210 w 4556524"/>
              <a:gd name="connsiteY582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4556524" h="6858002">
                <a:moveTo>
                  <a:pt x="4254095" y="6625225"/>
                </a:moveTo>
                <a:lnTo>
                  <a:pt x="4254096" y="6625226"/>
                </a:lnTo>
                <a:cubicBezTo>
                  <a:pt x="4256192" y="6639109"/>
                  <a:pt x="4254335" y="6653111"/>
                  <a:pt x="4247001" y="6662543"/>
                </a:cubicBezTo>
                <a:cubicBezTo>
                  <a:pt x="4236332" y="6676449"/>
                  <a:pt x="4231998" y="6689785"/>
                  <a:pt x="4232403" y="6702977"/>
                </a:cubicBezTo>
                <a:lnTo>
                  <a:pt x="4246238" y="6742552"/>
                </a:lnTo>
                <a:lnTo>
                  <a:pt x="4246238" y="6742552"/>
                </a:ln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0667" y="6657827"/>
                  <a:pt x="4252965" y="6651968"/>
                  <a:pt x="4254084" y="6645553"/>
                </a:cubicBezTo>
                <a:lnTo>
                  <a:pt x="4254095" y="6625225"/>
                </a:lnTo>
                <a:close/>
                <a:moveTo>
                  <a:pt x="4388055" y="5978308"/>
                </a:moveTo>
                <a:lnTo>
                  <a:pt x="4386259" y="5993293"/>
                </a:lnTo>
                <a:cubicBezTo>
                  <a:pt x="4385117" y="6004533"/>
                  <a:pt x="4385307" y="6017487"/>
                  <a:pt x="4379783" y="6026442"/>
                </a:cubicBezTo>
                <a:cubicBezTo>
                  <a:pt x="4362446" y="6054827"/>
                  <a:pt x="4343778" y="6082260"/>
                  <a:pt x="4323583" y="6108740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lnTo>
                  <a:pt x="4386711" y="5989516"/>
                </a:lnTo>
                <a:close/>
                <a:moveTo>
                  <a:pt x="4388771" y="5931670"/>
                </a:moveTo>
                <a:lnTo>
                  <a:pt x="4389879" y="5935951"/>
                </a:lnTo>
                <a:lnTo>
                  <a:pt x="4389761" y="5956090"/>
                </a:lnTo>
                <a:lnTo>
                  <a:pt x="4389878" y="5935950"/>
                </a:lnTo>
                <a:lnTo>
                  <a:pt x="4389878" y="5935949"/>
                </a:lnTo>
                <a:close/>
                <a:moveTo>
                  <a:pt x="4262971" y="5663049"/>
                </a:moveTo>
                <a:lnTo>
                  <a:pt x="4262972" y="5663050"/>
                </a:lnTo>
                <a:cubicBezTo>
                  <a:pt x="4266407" y="5676124"/>
                  <a:pt x="4268431" y="5689911"/>
                  <a:pt x="4268907" y="5704485"/>
                </a:cubicBezTo>
                <a:lnTo>
                  <a:pt x="4274813" y="5740489"/>
                </a:lnTo>
                <a:lnTo>
                  <a:pt x="4274812" y="5740488"/>
                </a:lnTo>
                <a:cubicBezTo>
                  <a:pt x="4271954" y="5728678"/>
                  <a:pt x="4269288" y="5716485"/>
                  <a:pt x="4268906" y="5704483"/>
                </a:cubicBezTo>
                <a:close/>
                <a:moveTo>
                  <a:pt x="4474702" y="5577917"/>
                </a:moveTo>
                <a:lnTo>
                  <a:pt x="4485703" y="5606372"/>
                </a:lnTo>
                <a:cubicBezTo>
                  <a:pt x="4491466" y="5613707"/>
                  <a:pt x="4495228" y="5621542"/>
                  <a:pt x="4497714" y="5629698"/>
                </a:cubicBezTo>
                <a:lnTo>
                  <a:pt x="4497714" y="5629699"/>
                </a:lnTo>
                <a:lnTo>
                  <a:pt x="4485704" y="5606374"/>
                </a:lnTo>
                <a:cubicBezTo>
                  <a:pt x="4478274" y="5596848"/>
                  <a:pt x="4475416" y="5587466"/>
                  <a:pt x="4474702" y="5577917"/>
                </a:cubicBezTo>
                <a:close/>
                <a:moveTo>
                  <a:pt x="4206630" y="5520423"/>
                </a:moveTo>
                <a:lnTo>
                  <a:pt x="4206630" y="5520423"/>
                </a:lnTo>
                <a:cubicBezTo>
                  <a:pt x="4204993" y="5524468"/>
                  <a:pt x="4202326" y="5528266"/>
                  <a:pt x="4198231" y="5531695"/>
                </a:cubicBezTo>
                <a:lnTo>
                  <a:pt x="4188086" y="5547579"/>
                </a:lnTo>
                <a:lnTo>
                  <a:pt x="4188085" y="5547578"/>
                </a:lnTo>
                <a:lnTo>
                  <a:pt x="4198230" y="5531694"/>
                </a:lnTo>
                <a:close/>
                <a:moveTo>
                  <a:pt x="4181678" y="5367729"/>
                </a:moveTo>
                <a:lnTo>
                  <a:pt x="4184514" y="5385386"/>
                </a:lnTo>
                <a:cubicBezTo>
                  <a:pt x="4187753" y="5398723"/>
                  <a:pt x="4190039" y="5412059"/>
                  <a:pt x="4192705" y="5425584"/>
                </a:cubicBezTo>
                <a:cubicBezTo>
                  <a:pt x="4196515" y="5443872"/>
                  <a:pt x="4200517" y="5462353"/>
                  <a:pt x="4204327" y="5480639"/>
                </a:cubicBezTo>
                <a:cubicBezTo>
                  <a:pt x="4206232" y="5489498"/>
                  <a:pt x="4208803" y="5498834"/>
                  <a:pt x="4208851" y="5507669"/>
                </a:cubicBezTo>
                <a:lnTo>
                  <a:pt x="4206817" y="5519350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close/>
                <a:moveTo>
                  <a:pt x="4179637" y="5355012"/>
                </a:moveTo>
                <a:lnTo>
                  <a:pt x="4179637" y="5355015"/>
                </a:lnTo>
                <a:lnTo>
                  <a:pt x="4179637" y="5355014"/>
                </a:lnTo>
                <a:close/>
                <a:moveTo>
                  <a:pt x="4187100" y="5308179"/>
                </a:moveTo>
                <a:lnTo>
                  <a:pt x="4184018" y="5317392"/>
                </a:lnTo>
                <a:lnTo>
                  <a:pt x="4184018" y="5317389"/>
                </a:lnTo>
                <a:lnTo>
                  <a:pt x="4187099" y="5308180"/>
                </a:lnTo>
                <a:close/>
                <a:moveTo>
                  <a:pt x="4229615" y="5233793"/>
                </a:moveTo>
                <a:lnTo>
                  <a:pt x="4208517" y="5272798"/>
                </a:lnTo>
                <a:lnTo>
                  <a:pt x="4208513" y="5272804"/>
                </a:lnTo>
                <a:lnTo>
                  <a:pt x="4208516" y="5272797"/>
                </a:lnTo>
                <a:lnTo>
                  <a:pt x="4224048" y="5244084"/>
                </a:lnTo>
                <a:close/>
                <a:moveTo>
                  <a:pt x="4232139" y="5179067"/>
                </a:moveTo>
                <a:lnTo>
                  <a:pt x="4232140" y="5179069"/>
                </a:lnTo>
                <a:lnTo>
                  <a:pt x="4231994" y="5223131"/>
                </a:lnTo>
                <a:lnTo>
                  <a:pt x="4232139" y="5179068"/>
                </a:lnTo>
                <a:close/>
                <a:moveTo>
                  <a:pt x="4235615" y="5133220"/>
                </a:moveTo>
                <a:lnTo>
                  <a:pt x="4235617" y="5133226"/>
                </a:lnTo>
                <a:cubicBezTo>
                  <a:pt x="4236200" y="5143754"/>
                  <a:pt x="4234474" y="5154637"/>
                  <a:pt x="4228902" y="5166115"/>
                </a:cubicBezTo>
                <a:lnTo>
                  <a:pt x="4229417" y="5170577"/>
                </a:ln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close/>
                <a:moveTo>
                  <a:pt x="4222625" y="5087539"/>
                </a:moveTo>
                <a:lnTo>
                  <a:pt x="4224859" y="5093240"/>
                </a:lnTo>
                <a:lnTo>
                  <a:pt x="4222628" y="5087547"/>
                </a:lnTo>
                <a:close/>
                <a:moveTo>
                  <a:pt x="4209468" y="5041522"/>
                </a:moveTo>
                <a:lnTo>
                  <a:pt x="4209469" y="5041523"/>
                </a:lnTo>
                <a:lnTo>
                  <a:pt x="4209469" y="5041524"/>
                </a:lnTo>
                <a:close/>
                <a:moveTo>
                  <a:pt x="4153732" y="4863341"/>
                </a:moveTo>
                <a:lnTo>
                  <a:pt x="4156485" y="4867615"/>
                </a:lnTo>
                <a:cubicBezTo>
                  <a:pt x="4161605" y="4881593"/>
                  <a:pt x="4163082" y="4896548"/>
                  <a:pt x="4159558" y="4912170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2" y="4863343"/>
                </a:lnTo>
                <a:close/>
                <a:moveTo>
                  <a:pt x="4187752" y="4324646"/>
                </a:moveTo>
                <a:lnTo>
                  <a:pt x="4187753" y="4324647"/>
                </a:lnTo>
                <a:cubicBezTo>
                  <a:pt x="4193467" y="4336459"/>
                  <a:pt x="4196515" y="4350556"/>
                  <a:pt x="4196707" y="4363892"/>
                </a:cubicBezTo>
                <a:cubicBezTo>
                  <a:pt x="4197659" y="4403327"/>
                  <a:pt x="4197659" y="4442763"/>
                  <a:pt x="4195945" y="4482006"/>
                </a:cubicBezTo>
                <a:cubicBezTo>
                  <a:pt x="4193277" y="4546778"/>
                  <a:pt x="4192705" y="4612502"/>
                  <a:pt x="4135935" y="4659176"/>
                </a:cubicBezTo>
                <a:cubicBezTo>
                  <a:pt x="4131363" y="4662988"/>
                  <a:pt x="4128695" y="4671178"/>
                  <a:pt x="4127933" y="4677657"/>
                </a:cubicBezTo>
                <a:cubicBezTo>
                  <a:pt x="4124314" y="4707566"/>
                  <a:pt x="4123932" y="4738237"/>
                  <a:pt x="4118026" y="4767766"/>
                </a:cubicBezTo>
                <a:lnTo>
                  <a:pt x="4116717" y="4800484"/>
                </a:ln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0"/>
                </a:lnTo>
                <a:close/>
                <a:moveTo>
                  <a:pt x="4148410" y="3923125"/>
                </a:moveTo>
                <a:lnTo>
                  <a:pt x="4148410" y="3923125"/>
                </a:lnTo>
                <a:cubicBezTo>
                  <a:pt x="4164189" y="3961542"/>
                  <a:pt x="4160652" y="4001833"/>
                  <a:pt x="4142221" y="4043841"/>
                </a:cubicBezTo>
                <a:lnTo>
                  <a:pt x="4127503" y="4102225"/>
                </a:lnTo>
                <a:lnTo>
                  <a:pt x="4142220" y="4043840"/>
                </a:lnTo>
                <a:lnTo>
                  <a:pt x="4151791" y="4014033"/>
                </a:lnTo>
                <a:lnTo>
                  <a:pt x="4155523" y="4002411"/>
                </a:lnTo>
                <a:cubicBezTo>
                  <a:pt x="4158193" y="3988795"/>
                  <a:pt x="4159044" y="3975377"/>
                  <a:pt x="4157913" y="3962160"/>
                </a:cubicBezTo>
                <a:lnTo>
                  <a:pt x="4157913" y="3962159"/>
                </a:lnTo>
                <a:close/>
                <a:moveTo>
                  <a:pt x="4139669" y="3666123"/>
                </a:move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close/>
                <a:moveTo>
                  <a:pt x="4532116" y="3359518"/>
                </a:moveTo>
                <a:lnTo>
                  <a:pt x="4545904" y="3399546"/>
                </a:lnTo>
                <a:lnTo>
                  <a:pt x="4545904" y="3399547"/>
                </a:lnTo>
                <a:lnTo>
                  <a:pt x="4532116" y="3359518"/>
                </a:lnTo>
                <a:close/>
                <a:moveTo>
                  <a:pt x="4518566" y="3161390"/>
                </a:moveTo>
                <a:lnTo>
                  <a:pt x="4528400" y="3186771"/>
                </a:lnTo>
                <a:cubicBezTo>
                  <a:pt x="4532710" y="3194919"/>
                  <a:pt x="4538235" y="3202706"/>
                  <a:pt x="4545521" y="3209993"/>
                </a:cubicBezTo>
                <a:cubicBezTo>
                  <a:pt x="4550666" y="3215137"/>
                  <a:pt x="4553905" y="3222328"/>
                  <a:pt x="4556524" y="3230115"/>
                </a:cubicBezTo>
                <a:lnTo>
                  <a:pt x="4556524" y="3230116"/>
                </a:lnTo>
                <a:lnTo>
                  <a:pt x="4545522" y="3209995"/>
                </a:lnTo>
                <a:cubicBezTo>
                  <a:pt x="4530949" y="3195420"/>
                  <a:pt x="4523424" y="3178846"/>
                  <a:pt x="4518566" y="3161390"/>
                </a:cubicBezTo>
                <a:close/>
                <a:moveTo>
                  <a:pt x="4193158" y="3077402"/>
                </a:moveTo>
                <a:lnTo>
                  <a:pt x="4193158" y="3077403"/>
                </a:lnTo>
                <a:cubicBezTo>
                  <a:pt x="4192944" y="3109027"/>
                  <a:pt x="4188705" y="3140651"/>
                  <a:pt x="4180704" y="3172656"/>
                </a:cubicBezTo>
                <a:cubicBezTo>
                  <a:pt x="4154795" y="3276482"/>
                  <a:pt x="4127363" y="3380307"/>
                  <a:pt x="4133077" y="3489469"/>
                </a:cubicBezTo>
                <a:cubicBezTo>
                  <a:pt x="4134029" y="3507565"/>
                  <a:pt x="4122408" y="3529092"/>
                  <a:pt x="4110978" y="3544715"/>
                </a:cubicBezTo>
                <a:cubicBezTo>
                  <a:pt x="4100119" y="3559669"/>
                  <a:pt x="4094261" y="3566813"/>
                  <a:pt x="4093356" y="3574409"/>
                </a:cubicBezTo>
                <a:lnTo>
                  <a:pt x="4095593" y="3586554"/>
                </a:ln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lose/>
                <a:moveTo>
                  <a:pt x="4177882" y="2947858"/>
                </a:moveTo>
                <a:lnTo>
                  <a:pt x="4177882" y="2947864"/>
                </a:lnTo>
                <a:cubicBezTo>
                  <a:pt x="4177512" y="2959158"/>
                  <a:pt x="4178513" y="2970576"/>
                  <a:pt x="4181466" y="2982150"/>
                </a:cubicBezTo>
                <a:lnTo>
                  <a:pt x="4188663" y="3040781"/>
                </a:lnTo>
                <a:lnTo>
                  <a:pt x="4181465" y="2982148"/>
                </a:lnTo>
                <a:lnTo>
                  <a:pt x="4177881" y="2947863"/>
                </a:lnTo>
                <a:lnTo>
                  <a:pt x="4177882" y="2947859"/>
                </a:lnTo>
                <a:close/>
                <a:moveTo>
                  <a:pt x="4247953" y="2745349"/>
                </a:moveTo>
                <a:lnTo>
                  <a:pt x="4247953" y="2745350"/>
                </a:lnTo>
                <a:cubicBezTo>
                  <a:pt x="4251239" y="2754303"/>
                  <a:pt x="4253394" y="2762793"/>
                  <a:pt x="4254284" y="2770758"/>
                </a:cubicBezTo>
                <a:lnTo>
                  <a:pt x="4253874" y="2778009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close/>
                <a:moveTo>
                  <a:pt x="4408298" y="2680256"/>
                </a:moveTo>
                <a:lnTo>
                  <a:pt x="4415001" y="2699556"/>
                </a:lnTo>
                <a:cubicBezTo>
                  <a:pt x="4422312" y="2714677"/>
                  <a:pt x="4432457" y="2728775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lnTo>
                  <a:pt x="4466653" y="2809931"/>
                </a:lnTo>
                <a:lnTo>
                  <a:pt x="4440555" y="2743828"/>
                </a:lnTo>
                <a:cubicBezTo>
                  <a:pt x="4432457" y="2728776"/>
                  <a:pt x="4422312" y="2714679"/>
                  <a:pt x="4415002" y="2699558"/>
                </a:cubicBezTo>
                <a:close/>
                <a:moveTo>
                  <a:pt x="4128650" y="2435913"/>
                </a:moveTo>
                <a:lnTo>
                  <a:pt x="4128651" y="2435914"/>
                </a:lnTo>
                <a:cubicBezTo>
                  <a:pt x="4139554" y="2462721"/>
                  <a:pt x="4133553" y="2490546"/>
                  <a:pt x="4125839" y="2518266"/>
                </a:cubicBezTo>
                <a:cubicBezTo>
                  <a:pt x="4123171" y="2527791"/>
                  <a:pt x="4122028" y="2536459"/>
                  <a:pt x="4122194" y="2545008"/>
                </a:cubicBezTo>
                <a:lnTo>
                  <a:pt x="4126409" y="2571035"/>
                </a:lnTo>
                <a:lnTo>
                  <a:pt x="4126408" y="2571034"/>
                </a:lnTo>
                <a:lnTo>
                  <a:pt x="4122194" y="2545007"/>
                </a:lnTo>
                <a:lnTo>
                  <a:pt x="4125838" y="2518265"/>
                </a:lnTo>
                <a:cubicBezTo>
                  <a:pt x="4128410" y="2509026"/>
                  <a:pt x="4130791" y="2499774"/>
                  <a:pt x="4132419" y="2490552"/>
                </a:cubicBezTo>
                <a:lnTo>
                  <a:pt x="4132419" y="249055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lose/>
                <a:moveTo>
                  <a:pt x="4082473" y="2279037"/>
                </a:moveTo>
                <a:lnTo>
                  <a:pt x="4082473" y="2279038"/>
                </a:lnTo>
                <a:cubicBezTo>
                  <a:pt x="4087831" y="2296612"/>
                  <a:pt x="4089927" y="2314900"/>
                  <a:pt x="4087165" y="2334046"/>
                </a:cubicBezTo>
                <a:lnTo>
                  <a:pt x="4091141" y="2376123"/>
                </a:lnTo>
                <a:lnTo>
                  <a:pt x="4091141" y="2376122"/>
                </a:lnTo>
                <a:cubicBezTo>
                  <a:pt x="4086688" y="2363477"/>
                  <a:pt x="4084973" y="2349380"/>
                  <a:pt x="4087164" y="2334044"/>
                </a:cubicBezTo>
                <a:close/>
                <a:moveTo>
                  <a:pt x="4307201" y="2085056"/>
                </a:moveTo>
                <a:lnTo>
                  <a:pt x="4353301" y="2220312"/>
                </a:lnTo>
                <a:lnTo>
                  <a:pt x="4353301" y="2220312"/>
                </a:lnTo>
                <a:lnTo>
                  <a:pt x="4307201" y="2085056"/>
                </a:lnTo>
                <a:close/>
                <a:moveTo>
                  <a:pt x="4005437" y="2016470"/>
                </a:moveTo>
                <a:lnTo>
                  <a:pt x="4005438" y="2016471"/>
                </a:lnTo>
                <a:cubicBezTo>
                  <a:pt x="4010391" y="2042572"/>
                  <a:pt x="4014583" y="2068671"/>
                  <a:pt x="4020297" y="2094580"/>
                </a:cubicBezTo>
                <a:lnTo>
                  <a:pt x="4042968" y="2188880"/>
                </a:lnTo>
                <a:lnTo>
                  <a:pt x="4042967" y="2188879"/>
                </a:lnTo>
                <a:cubicBezTo>
                  <a:pt x="4034584" y="2157636"/>
                  <a:pt x="4027154" y="2126201"/>
                  <a:pt x="4020296" y="2094578"/>
                </a:cubicBezTo>
                <a:close/>
                <a:moveTo>
                  <a:pt x="4269099" y="1926363"/>
                </a:moveTo>
                <a:lnTo>
                  <a:pt x="4292149" y="1978940"/>
                </a:lnTo>
                <a:lnTo>
                  <a:pt x="4292149" y="1978941"/>
                </a:lnTo>
                <a:lnTo>
                  <a:pt x="4269099" y="1926363"/>
                </a:lnTo>
                <a:close/>
                <a:moveTo>
                  <a:pt x="3699673" y="1613454"/>
                </a:moveTo>
                <a:lnTo>
                  <a:pt x="3700437" y="1624981"/>
                </a:lnTo>
                <a:lnTo>
                  <a:pt x="3700436" y="1624980"/>
                </a:lnTo>
                <a:close/>
                <a:moveTo>
                  <a:pt x="4196325" y="1537538"/>
                </a:moveTo>
                <a:lnTo>
                  <a:pt x="4237473" y="1650317"/>
                </a:lnTo>
                <a:cubicBezTo>
                  <a:pt x="4245951" y="1668702"/>
                  <a:pt x="4253762" y="1686419"/>
                  <a:pt x="4257310" y="1704802"/>
                </a:cubicBezTo>
                <a:lnTo>
                  <a:pt x="4257310" y="1704803"/>
                </a:lnTo>
                <a:lnTo>
                  <a:pt x="4237474" y="1650319"/>
                </a:lnTo>
                <a:cubicBezTo>
                  <a:pt x="4220710" y="1614122"/>
                  <a:pt x="4207375" y="1576021"/>
                  <a:pt x="4196325" y="1537539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4171653" y="1295124"/>
                </a:moveTo>
                <a:lnTo>
                  <a:pt x="4174225" y="1303024"/>
                </a:lnTo>
                <a:lnTo>
                  <a:pt x="4174225" y="1303024"/>
                </a:lnTo>
                <a:close/>
                <a:moveTo>
                  <a:pt x="3778429" y="1052157"/>
                </a:moveTo>
                <a:lnTo>
                  <a:pt x="3778428" y="1052158"/>
                </a:lnTo>
                <a:cubicBezTo>
                  <a:pt x="3772472" y="1065905"/>
                  <a:pt x="3763685" y="1080562"/>
                  <a:pt x="3752064" y="1097089"/>
                </a:cubicBezTo>
                <a:lnTo>
                  <a:pt x="3746659" y="1110994"/>
                </a:lnTo>
                <a:lnTo>
                  <a:pt x="3746659" y="1110993"/>
                </a:lnTo>
                <a:cubicBezTo>
                  <a:pt x="3747635" y="1105898"/>
                  <a:pt x="3749683" y="1100516"/>
                  <a:pt x="3752064" y="1097087"/>
                </a:cubicBezTo>
                <a:close/>
                <a:moveTo>
                  <a:pt x="4149078" y="674923"/>
                </a:moveTo>
                <a:lnTo>
                  <a:pt x="4157366" y="690518"/>
                </a:lnTo>
                <a:lnTo>
                  <a:pt x="4157366" y="690518"/>
                </a:lnTo>
                <a:lnTo>
                  <a:pt x="4149079" y="674925"/>
                </a:lnTo>
                <a:close/>
                <a:moveTo>
                  <a:pt x="3752636" y="556048"/>
                </a:moveTo>
                <a:lnTo>
                  <a:pt x="3752636" y="556049"/>
                </a:lnTo>
                <a:lnTo>
                  <a:pt x="3748183" y="568264"/>
                </a:lnTo>
                <a:lnTo>
                  <a:pt x="3748183" y="568263"/>
                </a:lnTo>
                <a:close/>
                <a:moveTo>
                  <a:pt x="4158033" y="462127"/>
                </a:moveTo>
                <a:lnTo>
                  <a:pt x="4167462" y="482297"/>
                </a:lnTo>
                <a:lnTo>
                  <a:pt x="4167462" y="482297"/>
                </a:lnTo>
                <a:lnTo>
                  <a:pt x="4158034" y="462128"/>
                </a:ln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6492" y="0"/>
                </a:moveTo>
                <a:lnTo>
                  <a:pt x="4230600" y="0"/>
                </a:lnTo>
                <a:lnTo>
                  <a:pt x="4230600" y="2"/>
                </a:lnTo>
                <a:lnTo>
                  <a:pt x="3766493" y="2"/>
                </a:lnTo>
                <a:lnTo>
                  <a:pt x="3769211" y="21488"/>
                </a:lnTo>
                <a:lnTo>
                  <a:pt x="3766995" y="70087"/>
                </a:lnTo>
                <a:lnTo>
                  <a:pt x="3769073" y="24486"/>
                </a:ln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2734" y="125862"/>
                </a:lnTo>
                <a:lnTo>
                  <a:pt x="3772734" y="125862"/>
                </a:lnTo>
                <a:lnTo>
                  <a:pt x="3772987" y="127443"/>
                </a:ln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7128" y="153378"/>
                </a:lnTo>
                <a:lnTo>
                  <a:pt x="3780944" y="177272"/>
                </a:lnTo>
                <a:cubicBezTo>
                  <a:pt x="3783390" y="194421"/>
                  <a:pt x="3785212" y="211614"/>
                  <a:pt x="3785403" y="228950"/>
                </a:cubicBezTo>
                <a:cubicBezTo>
                  <a:pt x="3785688" y="252525"/>
                  <a:pt x="3789188" y="275886"/>
                  <a:pt x="3777499" y="295416"/>
                </a:cubicBezTo>
                <a:lnTo>
                  <a:pt x="3760066" y="313534"/>
                </a:lnTo>
                <a:lnTo>
                  <a:pt x="3760066" y="313533"/>
                </a:lnTo>
                <a:lnTo>
                  <a:pt x="3774848" y="298169"/>
                </a:ln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495" y="386211"/>
                  <a:pt x="3767733" y="376781"/>
                  <a:pt x="3765590" y="367327"/>
                </a:cubicBezTo>
                <a:lnTo>
                  <a:pt x="3765496" y="366890"/>
                </a:lnTo>
                <a:lnTo>
                  <a:pt x="3765590" y="367329"/>
                </a:lnTo>
                <a:cubicBezTo>
                  <a:pt x="3767734" y="376782"/>
                  <a:pt x="3769496" y="386212"/>
                  <a:pt x="3769401" y="395642"/>
                </a:cubicBezTo>
                <a:cubicBezTo>
                  <a:pt x="3769211" y="434697"/>
                  <a:pt x="3766163" y="473941"/>
                  <a:pt x="3762733" y="512804"/>
                </a:cubicBezTo>
                <a:lnTo>
                  <a:pt x="3753585" y="551981"/>
                </a:lnTo>
                <a:lnTo>
                  <a:pt x="3761553" y="517851"/>
                </a:ln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lnTo>
                  <a:pt x="3745909" y="621332"/>
                </a:lnTo>
                <a:lnTo>
                  <a:pt x="3742777" y="642539"/>
                </a:lnTo>
                <a:cubicBezTo>
                  <a:pt x="3738491" y="662876"/>
                  <a:pt x="3732347" y="682926"/>
                  <a:pt x="3728251" y="703310"/>
                </a:cubicBezTo>
                <a:cubicBezTo>
                  <a:pt x="3724441" y="722171"/>
                  <a:pt x="3715297" y="739888"/>
                  <a:pt x="3709011" y="758176"/>
                </a:cubicBezTo>
                <a:cubicBezTo>
                  <a:pt x="3707295" y="762938"/>
                  <a:pt x="3705771" y="768273"/>
                  <a:pt x="3706153" y="773037"/>
                </a:cubicBezTo>
                <a:cubicBezTo>
                  <a:pt x="3708439" y="800278"/>
                  <a:pt x="3711677" y="827331"/>
                  <a:pt x="3714153" y="854381"/>
                </a:cubicBezTo>
                <a:lnTo>
                  <a:pt x="3720034" y="889720"/>
                </a:lnTo>
                <a:lnTo>
                  <a:pt x="3720034" y="889720"/>
                </a:lnTo>
                <a:cubicBezTo>
                  <a:pt x="3716057" y="879003"/>
                  <a:pt x="3715295" y="866668"/>
                  <a:pt x="3714152" y="854379"/>
                </a:cubicBezTo>
                <a:lnTo>
                  <a:pt x="3706152" y="773035"/>
                </a:ln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5867" y="872813"/>
                  <a:pt x="3716724" y="891352"/>
                  <a:pt x="3728860" y="904372"/>
                </a:cubicBezTo>
                <a:lnTo>
                  <a:pt x="3728860" y="904372"/>
                </a:lnTo>
                <a:lnTo>
                  <a:pt x="3728860" y="904373"/>
                </a:lnTo>
                <a:lnTo>
                  <a:pt x="3745206" y="915345"/>
                </a:lnTo>
                <a:lnTo>
                  <a:pt x="3755683" y="927156"/>
                </a:ln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55587" y="1132902"/>
                  <a:pt x="3761302" y="1142844"/>
                  <a:pt x="3765273" y="1152992"/>
                </a:cubicBezTo>
                <a:lnTo>
                  <a:pt x="3770699" y="1176621"/>
                </a:lnTo>
                <a:lnTo>
                  <a:pt x="3772400" y="1184030"/>
                </a:lnTo>
                <a:cubicBezTo>
                  <a:pt x="3774258" y="1205105"/>
                  <a:pt x="3770924" y="1226919"/>
                  <a:pt x="3765971" y="1249304"/>
                </a:cubicBezTo>
                <a:cubicBezTo>
                  <a:pt x="3764638" y="1255114"/>
                  <a:pt x="3763971" y="1262115"/>
                  <a:pt x="3764424" y="1268759"/>
                </a:cubicBezTo>
                <a:lnTo>
                  <a:pt x="3769590" y="1286070"/>
                </a:lnTo>
                <a:lnTo>
                  <a:pt x="3769590" y="1286069"/>
                </a:lnTo>
                <a:lnTo>
                  <a:pt x="3764423" y="1268758"/>
                </a:ln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0163" y="1370566"/>
                </a:lnTo>
                <a:lnTo>
                  <a:pt x="3785975" y="1417901"/>
                </a:lnTo>
                <a:cubicBezTo>
                  <a:pt x="3784641" y="1424950"/>
                  <a:pt x="3777401" y="1433524"/>
                  <a:pt x="3770735" y="1436570"/>
                </a:cubicBezTo>
                <a:cubicBezTo>
                  <a:pt x="3747112" y="1447430"/>
                  <a:pt x="3739110" y="1467815"/>
                  <a:pt x="3732441" y="1490294"/>
                </a:cubicBezTo>
                <a:lnTo>
                  <a:pt x="3699878" y="1592009"/>
                </a:lnTo>
                <a:lnTo>
                  <a:pt x="3726625" y="1508458"/>
                </a:ln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05294" y="1640603"/>
                  <a:pt x="3713819" y="1653367"/>
                  <a:pt x="3723940" y="1664940"/>
                </a:cubicBezTo>
                <a:lnTo>
                  <a:pt x="3723941" y="1664940"/>
                </a:lnTo>
                <a:lnTo>
                  <a:pt x="3723941" y="1664940"/>
                </a:lnTo>
                <a:lnTo>
                  <a:pt x="3742465" y="1683318"/>
                </a:lnTo>
                <a:lnTo>
                  <a:pt x="3757017" y="1697754"/>
                </a:ln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lnTo>
                  <a:pt x="3829028" y="1842159"/>
                </a:lnTo>
                <a:lnTo>
                  <a:pt x="3829029" y="1842160"/>
                </a:lnTo>
                <a:lnTo>
                  <a:pt x="3919520" y="1916456"/>
                </a:lnTo>
                <a:lnTo>
                  <a:pt x="3934949" y="1933220"/>
                </a:lnTo>
                <a:lnTo>
                  <a:pt x="3934949" y="1933220"/>
                </a:lnTo>
                <a:lnTo>
                  <a:pt x="3934950" y="1933221"/>
                </a:lnTo>
                <a:cubicBezTo>
                  <a:pt x="3942570" y="1940461"/>
                  <a:pt x="3949811" y="1949605"/>
                  <a:pt x="3958955" y="1953415"/>
                </a:cubicBezTo>
                <a:lnTo>
                  <a:pt x="3990982" y="1978656"/>
                </a:lnTo>
                <a:lnTo>
                  <a:pt x="4005437" y="2016470"/>
                </a:ln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2409" y="2591991"/>
                  <a:pt x="4143554" y="2609470"/>
                  <a:pt x="4156770" y="2625091"/>
                </a:cubicBezTo>
                <a:lnTo>
                  <a:pt x="4156771" y="2625092"/>
                </a:lnTo>
                <a:lnTo>
                  <a:pt x="4156771" y="2625092"/>
                </a:lnTo>
                <a:lnTo>
                  <a:pt x="4199562" y="2668002"/>
                </a:lnTo>
                <a:lnTo>
                  <a:pt x="4229043" y="2704676"/>
                </a:lnTo>
                <a:cubicBezTo>
                  <a:pt x="4236807" y="2717583"/>
                  <a:pt x="4242808" y="2731157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3454" y="2785440"/>
                </a:lnTo>
                <a:lnTo>
                  <a:pt x="4253025" y="2793024"/>
                </a:lnTo>
                <a:cubicBezTo>
                  <a:pt x="4249476" y="2806740"/>
                  <a:pt x="4240332" y="2818123"/>
                  <a:pt x="4224520" y="2826696"/>
                </a:cubicBezTo>
                <a:cubicBezTo>
                  <a:pt x="4215565" y="2831459"/>
                  <a:pt x="4205087" y="2839841"/>
                  <a:pt x="4202421" y="2848795"/>
                </a:cubicBezTo>
                <a:lnTo>
                  <a:pt x="4185787" y="2903553"/>
                </a:lnTo>
                <a:lnTo>
                  <a:pt x="4185787" y="2903550"/>
                </a:lnTo>
                <a:lnTo>
                  <a:pt x="4202420" y="2848794"/>
                </a:lnTo>
                <a:cubicBezTo>
                  <a:pt x="4203753" y="2844317"/>
                  <a:pt x="4207039" y="2839983"/>
                  <a:pt x="4211111" y="2836173"/>
                </a:cubicBezTo>
                <a:lnTo>
                  <a:pt x="4211111" y="2836172"/>
                </a:lnTo>
                <a:lnTo>
                  <a:pt x="4202420" y="2848793"/>
                </a:lnTo>
                <a:cubicBezTo>
                  <a:pt x="4197420" y="2865010"/>
                  <a:pt x="4191562" y="2881307"/>
                  <a:pt x="4186816" y="2897785"/>
                </a:cubicBezTo>
                <a:lnTo>
                  <a:pt x="4185787" y="2903550"/>
                </a:lnTo>
                <a:lnTo>
                  <a:pt x="4182513" y="2914328"/>
                </a:lnTo>
                <a:lnTo>
                  <a:pt x="4177882" y="2947859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1620" y="3064875"/>
                </a:ln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22548" y="3635421"/>
                </a:lnTo>
                <a:lnTo>
                  <a:pt x="4136708" y="3654417"/>
                </a:lnTo>
                <a:lnTo>
                  <a:pt x="4139014" y="3663533"/>
                </a:lnTo>
                <a:lnTo>
                  <a:pt x="4143221" y="3680164"/>
                </a:lnTo>
                <a:cubicBezTo>
                  <a:pt x="4144745" y="3697834"/>
                  <a:pt x="4141554" y="3716360"/>
                  <a:pt x="4139173" y="3734839"/>
                </a:cubicBezTo>
                <a:cubicBezTo>
                  <a:pt x="4138221" y="3741317"/>
                  <a:pt x="4136887" y="3749127"/>
                  <a:pt x="4139555" y="3754654"/>
                </a:cubicBezTo>
                <a:cubicBezTo>
                  <a:pt x="4151555" y="3779609"/>
                  <a:pt x="4147365" y="3800755"/>
                  <a:pt x="4130981" y="3822474"/>
                </a:cubicBezTo>
                <a:cubicBezTo>
                  <a:pt x="4123932" y="3831903"/>
                  <a:pt x="4118312" y="3842047"/>
                  <a:pt x="4116646" y="3852620"/>
                </a:cubicBezTo>
                <a:lnTo>
                  <a:pt x="4117426" y="3868765"/>
                </a:lnTo>
                <a:lnTo>
                  <a:pt x="4117425" y="3868764"/>
                </a:lnTo>
                <a:lnTo>
                  <a:pt x="4117425" y="3868765"/>
                </a:lnTo>
                <a:cubicBezTo>
                  <a:pt x="4118884" y="3874231"/>
                  <a:pt x="4121647" y="3879767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lnTo>
                  <a:pt x="4151791" y="4014033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lnTo>
                  <a:pt x="4127327" y="4107346"/>
                </a:lnTo>
                <a:lnTo>
                  <a:pt x="4129066" y="4134256"/>
                </a:lnTo>
                <a:lnTo>
                  <a:pt x="4132561" y="4145899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2561" y="4145899"/>
                </a:lnTo>
                <a:lnTo>
                  <a:pt x="4130381" y="4138635"/>
                </a:lnTo>
                <a:lnTo>
                  <a:pt x="4138411" y="4165385"/>
                </a:lnTo>
                <a:cubicBezTo>
                  <a:pt x="4145269" y="4181578"/>
                  <a:pt x="4140697" y="4202533"/>
                  <a:pt x="4142221" y="4221393"/>
                </a:cubicBezTo>
                <a:lnTo>
                  <a:pt x="4147936" y="4253015"/>
                </a:lnTo>
                <a:lnTo>
                  <a:pt x="4147936" y="4253014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2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8155" y="4933806"/>
                </a:lnTo>
                <a:lnTo>
                  <a:pt x="4162017" y="4949117"/>
                </a:lnTo>
                <a:lnTo>
                  <a:pt x="4162914" y="4952673"/>
                </a:lnTo>
                <a:lnTo>
                  <a:pt x="4162914" y="4952673"/>
                </a:lnTo>
                <a:lnTo>
                  <a:pt x="4162915" y="4952675"/>
                </a:lnTo>
                <a:lnTo>
                  <a:pt x="4165708" y="4957457"/>
                </a:lnTo>
                <a:lnTo>
                  <a:pt x="4166985" y="4961456"/>
                </a:lnTo>
                <a:cubicBezTo>
                  <a:pt x="4171496" y="4970098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lnTo>
                  <a:pt x="4209469" y="5041526"/>
                </a:lnTo>
                <a:lnTo>
                  <a:pt x="4209471" y="5041534"/>
                </a:lnTo>
                <a:lnTo>
                  <a:pt x="4214091" y="5064790"/>
                </a:lnTo>
                <a:lnTo>
                  <a:pt x="4216265" y="5070583"/>
                </a:lnTo>
                <a:lnTo>
                  <a:pt x="4216684" y="5072376"/>
                </a:lnTo>
                <a:lnTo>
                  <a:pt x="4219221" y="5078851"/>
                </a:lnTo>
                <a:lnTo>
                  <a:pt x="4222628" y="5087547"/>
                </a:lnTo>
                <a:lnTo>
                  <a:pt x="4228888" y="5104254"/>
                </a:lnTo>
                <a:lnTo>
                  <a:pt x="4232217" y="5118585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9555" y="5171772"/>
                </a:lnTo>
                <a:lnTo>
                  <a:pt x="4229592" y="5172091"/>
                </a:lnTo>
                <a:lnTo>
                  <a:pt x="4230113" y="5173518"/>
                </a:lnTo>
                <a:lnTo>
                  <a:pt x="4232139" y="5179068"/>
                </a:lnTo>
                <a:lnTo>
                  <a:pt x="4231993" y="5223404"/>
                </a:lnTo>
                <a:lnTo>
                  <a:pt x="4231973" y="5229433"/>
                </a:lnTo>
                <a:lnTo>
                  <a:pt x="4224048" y="5244084"/>
                </a:lnTo>
                <a:lnTo>
                  <a:pt x="4208516" y="5272796"/>
                </a:lnTo>
                <a:lnTo>
                  <a:pt x="4208513" y="5272804"/>
                </a:lnTo>
                <a:lnTo>
                  <a:pt x="4204791" y="5278094"/>
                </a:lnTo>
                <a:lnTo>
                  <a:pt x="4190245" y="5298775"/>
                </a:lnTo>
                <a:lnTo>
                  <a:pt x="4187099" y="5308180"/>
                </a:lnTo>
                <a:lnTo>
                  <a:pt x="4184612" y="5312288"/>
                </a:lnTo>
                <a:lnTo>
                  <a:pt x="4184018" y="5317389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lnTo>
                  <a:pt x="4179637" y="5355016"/>
                </a:lnTo>
                <a:lnTo>
                  <a:pt x="4179637" y="5355016"/>
                </a:lnTo>
                <a:lnTo>
                  <a:pt x="4179803" y="5356049"/>
                </a:lnTo>
                <a:lnTo>
                  <a:pt x="4184513" y="5385385"/>
                </a:ln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lnTo>
                  <a:pt x="4206630" y="5520423"/>
                </a:lnTo>
                <a:lnTo>
                  <a:pt x="4206630" y="5520423"/>
                </a:lnTo>
                <a:lnTo>
                  <a:pt x="4198230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lnTo>
                  <a:pt x="4188085" y="5547579"/>
                </a:lnTo>
                <a:lnTo>
                  <a:pt x="4188085" y="5547579"/>
                </a:lnTo>
                <a:lnTo>
                  <a:pt x="4190236" y="5550988"/>
                </a:lnTo>
                <a:lnTo>
                  <a:pt x="4197658" y="5562747"/>
                </a:lnTo>
                <a:lnTo>
                  <a:pt x="4219306" y="5585141"/>
                </a:lnTo>
                <a:lnTo>
                  <a:pt x="4226526" y="5592610"/>
                </a:lnTo>
                <a:lnTo>
                  <a:pt x="4248571" y="5625901"/>
                </a:lnTo>
                <a:cubicBezTo>
                  <a:pt x="4260811" y="5649333"/>
                  <a:pt x="4267954" y="5675337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lnTo>
                  <a:pt x="4382997" y="5909351"/>
                </a:lnTo>
                <a:lnTo>
                  <a:pt x="4382997" y="5909351"/>
                </a:lnTo>
                <a:lnTo>
                  <a:pt x="4383111" y="5909792"/>
                </a:lnTo>
                <a:lnTo>
                  <a:pt x="4387375" y="5926272"/>
                </a:lnTo>
                <a:lnTo>
                  <a:pt x="4389878" y="5935950"/>
                </a:lnTo>
                <a:cubicBezTo>
                  <a:pt x="4391021" y="5945284"/>
                  <a:pt x="4390640" y="5954857"/>
                  <a:pt x="4389711" y="5964478"/>
                </a:cubicBezTo>
                <a:lnTo>
                  <a:pt x="4386711" y="5989516"/>
                </a:lnTo>
                <a:lnTo>
                  <a:pt x="4386258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09890" y="6133316"/>
                </a:lnTo>
                <a:lnTo>
                  <a:pt x="4311930" y="6138760"/>
                </a:lnTo>
                <a:lnTo>
                  <a:pt x="4313590" y="6143192"/>
                </a:lnTo>
                <a:cubicBezTo>
                  <a:pt x="4316141" y="6146734"/>
                  <a:pt x="4320059" y="6150698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lnTo>
                  <a:pt x="4351397" y="6189324"/>
                </a:lnTo>
                <a:lnTo>
                  <a:pt x="4351397" y="6189324"/>
                </a:lnTo>
                <a:cubicBezTo>
                  <a:pt x="4357683" y="6201612"/>
                  <a:pt x="4361779" y="6214852"/>
                  <a:pt x="4364160" y="6228758"/>
                </a:cubicBezTo>
                <a:cubicBezTo>
                  <a:pt x="4371591" y="6272766"/>
                  <a:pt x="4377877" y="6317153"/>
                  <a:pt x="4381497" y="6361541"/>
                </a:cubicBezTo>
                <a:lnTo>
                  <a:pt x="4380050" y="6387174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0008" y="6387911"/>
                </a:lnTo>
                <a:cubicBezTo>
                  <a:pt x="4374579" y="6410656"/>
                  <a:pt x="4357255" y="6422979"/>
                  <a:pt x="4327393" y="6428981"/>
                </a:cubicBezTo>
                <a:cubicBezTo>
                  <a:pt x="4305294" y="6433553"/>
                  <a:pt x="4281290" y="6439460"/>
                  <a:pt x="4275385" y="6463842"/>
                </a:cubicBezTo>
                <a:lnTo>
                  <a:pt x="4275379" y="6463863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1589" y="6513008"/>
                </a:lnTo>
                <a:lnTo>
                  <a:pt x="4259120" y="6521805"/>
                </a:lnTo>
                <a:cubicBezTo>
                  <a:pt x="4255084" y="6530687"/>
                  <a:pt x="4249887" y="6538939"/>
                  <a:pt x="4242782" y="6546196"/>
                </a:cubicBezTo>
                <a:lnTo>
                  <a:pt x="4214995" y="6564621"/>
                </a:lnTo>
                <a:lnTo>
                  <a:pt x="4214994" y="6564620"/>
                </a:lnTo>
                <a:lnTo>
                  <a:pt x="4214994" y="6564621"/>
                </a:lnTo>
                <a:lnTo>
                  <a:pt x="4214995" y="6564622"/>
                </a:lnTo>
                <a:lnTo>
                  <a:pt x="4214995" y="6564622"/>
                </a:lnTo>
                <a:lnTo>
                  <a:pt x="4237473" y="6588626"/>
                </a:lnTo>
                <a:lnTo>
                  <a:pt x="4254095" y="6625225"/>
                </a:lnTo>
                <a:lnTo>
                  <a:pt x="4254084" y="6645552"/>
                </a:lnTo>
                <a:lnTo>
                  <a:pt x="4254084" y="6645553"/>
                </a:lnTo>
                <a:lnTo>
                  <a:pt x="4247000" y="6662541"/>
                </a:ln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65716" y="6812063"/>
                </a:lnTo>
                <a:lnTo>
                  <a:pt x="4260942" y="6776799"/>
                </a:lnTo>
                <a:lnTo>
                  <a:pt x="4260943" y="6776800"/>
                </a:lnTo>
                <a:cubicBezTo>
                  <a:pt x="4264038" y="6788436"/>
                  <a:pt x="4265479" y="6800242"/>
                  <a:pt x="4265717" y="6812065"/>
                </a:cubicBezTo>
                <a:lnTo>
                  <a:pt x="4259554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C53762-0A77-4006-A90B-5C60D87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625AEF3B-FB44-4F36-AEF4-DC87C19CD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3841794"/>
            <a:ext cx="6096000" cy="1985962"/>
          </a:xfrm>
        </p:spPr>
        <p:txBody>
          <a:bodyPr rtlCol="0" anchor="t">
            <a:noAutofit/>
          </a:bodyPr>
          <a:lstStyle>
            <a:lvl1pPr marL="0" indent="0" algn="l">
              <a:buNone/>
              <a:defRPr lang="it-IT" sz="2000" kern="120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/>
              <a:t>Fare clic per modificare lo stile del testo dello schema.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CB7C31-FFF7-445F-BB34-14389A71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>
                <a:solidFill>
                  <a:schemeClr val="tx1">
                    <a:alpha val="70000"/>
                  </a:schemeClr>
                </a:solidFill>
              </a:rPr>
              <a:t>Esempio testo a piè di pagina</a:t>
            </a:r>
            <a:endParaRPr lang="it-IT" dirty="0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1E7E469-8463-485F-A508-D17F7C8C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10AE5180-6CCD-4BA2-A66C-6D1491815030}"/>
                </a:ext>
              </a:extLst>
            </p:cNvPr>
            <p:cNvSpPr/>
            <p:nvPr/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C7DE77D7-FC72-4F71-BA81-BEBC40279087}"/>
                </a:ext>
              </a:extLst>
            </p:cNvPr>
            <p:cNvSpPr/>
            <p:nvPr/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343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/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D33B0-D721-4F3E-9286-86AC654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8000" cy="762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67B97A-1940-4204-846E-D2223B1E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B8AFB4-C810-4889-829B-A127BA70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154F189-2BB3-4370-8B80-6337B3710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547937"/>
            <a:ext cx="10668000" cy="329356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BCBC8A-1917-4560-B937-D8B1DDF0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>
                <a:solidFill>
                  <a:schemeClr val="tx1">
                    <a:alpha val="70000"/>
                  </a:schemeClr>
                </a:solidFill>
              </a:rPr>
              <a:t>Esempio testo a piè di pagina</a:t>
            </a:r>
            <a:endParaRPr lang="it-IT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/elemento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26F44E5E-4F6D-4D91-BD7C-1D9BC907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256EF037-7950-45D7-8B54-D45C77E59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E26040-0993-4B4E-846F-03183CC69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9" y="1553818"/>
            <a:ext cx="6374296" cy="7318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80095B-CFDF-4612-92A3-510A272E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1670F1-B7DD-4EAB-B679-56B8DF5E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76B0A7D7-A6D2-46F1-A512-D72E201B46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000" y="2662238"/>
            <a:ext cx="6096000" cy="37941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F3FCF934-DA53-41A9-8985-B14A5D76F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2" cy="685800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461A09-0B8A-4047-A117-4CB292AE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Esempio testo a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78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1D0DFC8D-267F-4687-9E7F-4FDDAC6123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3C8F5B5-B75D-4EB4-B7CB-29F75656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12" y="1362076"/>
            <a:ext cx="12162977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14D2F1-1CA4-4DAB-9023-1D48BDCB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lIns="6035040" rIns="822960" bIns="1097280" rtlCol="0" anchor="b">
            <a:noAutofit/>
          </a:bodyPr>
          <a:lstStyle>
            <a:lvl1pPr algn="r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F45EBA-02BB-4A6B-A97C-7502F47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BF9807-F2CD-46F9-99BB-1C5A00EA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97F5908E-DFAC-4A92-AC6B-0E693A53A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buNone/>
              <a:defRPr lang="it-IT" sz="2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algn="r" rtl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70EFA6-1131-4DFD-8BAC-4E8A783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Esempio testo a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11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7998" cy="86868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350244A0-C340-43A6-B393-5F8C50FE82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2000" y="2753087"/>
            <a:ext cx="4571999" cy="660037"/>
          </a:xfrm>
        </p:spPr>
        <p:txBody>
          <a:bodyPr rtlCol="0"/>
          <a:lstStyle>
            <a:lvl1pPr>
              <a:buNone/>
              <a:defRPr sz="2400" b="1"/>
            </a:lvl1pPr>
          </a:lstStyle>
          <a:p>
            <a:pPr rtl="0"/>
            <a:r>
              <a:rPr lang="it-IT"/>
              <a:t>Sottotitolo </a:t>
            </a: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C6C2C57C-65A7-4135-8584-225DB628D5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29000"/>
            <a:ext cx="4572000" cy="2667000"/>
          </a:xfr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pPr rtl="0"/>
            <a:r>
              <a:rPr lang="it-IT" sz="2000"/>
              <a:t>Aggiungere testo, immagini, disegni e video.</a:t>
            </a:r>
          </a:p>
          <a:p>
            <a:pPr rtl="0"/>
            <a:r>
              <a:rPr lang="it-IT" sz="2000"/>
              <a:t>Aggiungi transizioni, animazioni e movimento. </a:t>
            </a:r>
          </a:p>
          <a:p>
            <a:pPr rtl="0"/>
            <a:r>
              <a:rPr lang="it-IT" sz="2000"/>
              <a:t>Salva in OneDrive per accedere alle presentazioni dal computer, dal tablet o dal telefono. 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993BDFC1-B9DE-444B-B417-93436D2BA1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7997" y="2753088"/>
            <a:ext cx="4572001" cy="660037"/>
          </a:xfrm>
        </p:spPr>
        <p:txBody>
          <a:bodyPr rtlCol="0"/>
          <a:lstStyle>
            <a:lvl1pPr>
              <a:buNone/>
              <a:defRPr sz="2400" b="1"/>
            </a:lvl1pPr>
          </a:lstStyle>
          <a:p>
            <a:pPr rtl="0"/>
            <a:r>
              <a:rPr lang="it-IT"/>
              <a:t>Sottotitolo 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CBD2C3CC-A74A-4B56-855E-8F4DD2EEA2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3429000"/>
            <a:ext cx="4572000" cy="2667000"/>
          </a:xfrm>
        </p:spPr>
        <p:txBody>
          <a:bodyPr rtlCol="0">
            <a:noAutofit/>
          </a:bodyPr>
          <a:lstStyle>
            <a:lvl1pPr marL="228600" indent="-228600">
              <a:defRPr sz="2000"/>
            </a:lvl1pPr>
          </a:lstStyle>
          <a:p>
            <a:pPr rtl="0"/>
            <a:r>
              <a:rPr lang="it-IT" sz="2000"/>
              <a:t>Aprire il riquadro Idee per progetti, per applicare trasformazioni immediate alle diapositive.</a:t>
            </a:r>
          </a:p>
          <a:p>
            <a:pPr rtl="0"/>
            <a:r>
              <a:rPr lang="it-IT" sz="2000"/>
              <a:t>Quando avremo idee per progetti, te le mostreremo lì. </a:t>
            </a:r>
          </a:p>
          <a:p>
            <a:pPr marL="0" indent="0" rtl="0">
              <a:buNone/>
            </a:pP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Esempio testo a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162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743199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403237"/>
            <a:ext cx="3276601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7699" y="2743200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7700" y="3403237"/>
            <a:ext cx="3276600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13BA483D-34F5-47AE-BCE7-2B0D4B71D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399" y="2743200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1074DC7D-EB21-4D65-B78F-21F530C5A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0" y="3403237"/>
            <a:ext cx="3276600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Esempio testo a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83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it-IT">
                <a:solidFill>
                  <a:schemeClr val="tx1">
                    <a:alpha val="70000"/>
                  </a:schemeClr>
                </a:solidFill>
              </a:rPr>
              <a:t>Esempio testo a piè di pagina</a:t>
            </a:r>
            <a:endParaRPr lang="it-IT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</a:lstStyle>
          <a:p>
            <a:pPr rtl="0"/>
            <a:fld id="{D643A852-0206-46AC-B0EB-645612933129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5142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65" r:id="rId6"/>
    <p:sldLayoutId id="2147483670" r:id="rId7"/>
    <p:sldLayoutId id="2147483652" r:id="rId8"/>
    <p:sldLayoutId id="2147483653" r:id="rId9"/>
    <p:sldLayoutId id="2147483667" r:id="rId10"/>
    <p:sldLayoutId id="214748366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>
          <p15:clr>
            <a:srgbClr val="F26B43"/>
          </p15:clr>
        </p15:guide>
        <p15:guide id="3" pos="480">
          <p15:clr>
            <a:srgbClr val="F26B43"/>
          </p15:clr>
        </p15:guide>
        <p15:guide id="4" pos="960">
          <p15:clr>
            <a:srgbClr val="F26B43"/>
          </p15:clr>
        </p15:guide>
        <p15:guide id="5" pos="7680">
          <p15:clr>
            <a:srgbClr val="F26B43"/>
          </p15:clr>
        </p15:guide>
        <p15:guide id="6" pos="7200">
          <p15:clr>
            <a:srgbClr val="F26B43"/>
          </p15:clr>
        </p15:guide>
        <p15:guide id="7" pos="6720">
          <p15:clr>
            <a:srgbClr val="F26B43"/>
          </p15:clr>
        </p15:guide>
        <p15:guide id="8" pos="6240">
          <p15:clr>
            <a:srgbClr val="F26B43"/>
          </p15:clr>
        </p15:guide>
        <p15:guide id="9" pos="1440">
          <p15:clr>
            <a:srgbClr val="F26B43"/>
          </p15:clr>
        </p15:guide>
        <p15:guide id="10" pos="1920">
          <p15:clr>
            <a:srgbClr val="F26B43"/>
          </p15:clr>
        </p15:guide>
        <p15:guide id="11" pos="2400">
          <p15:clr>
            <a:srgbClr val="F26B43"/>
          </p15:clr>
        </p15:guide>
        <p15:guide id="12" pos="5760">
          <p15:clr>
            <a:srgbClr val="F26B43"/>
          </p15:clr>
        </p15:guide>
        <p15:guide id="13" pos="5280">
          <p15:clr>
            <a:srgbClr val="F26B43"/>
          </p15:clr>
        </p15:guide>
        <p15:guide id="14" pos="2880">
          <p15:clr>
            <a:srgbClr val="F26B43"/>
          </p15:clr>
        </p15:guide>
        <p15:guide id="15" pos="3360">
          <p15:clr>
            <a:srgbClr val="F26B43"/>
          </p15:clr>
        </p15:guide>
        <p15:guide id="16" pos="3840">
          <p15:clr>
            <a:srgbClr val="F26B43"/>
          </p15:clr>
        </p15:guide>
        <p15:guide id="17" pos="4800">
          <p15:clr>
            <a:srgbClr val="F26B43"/>
          </p15:clr>
        </p15:guide>
        <p15:guide id="18" pos="432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80">
          <p15:clr>
            <a:srgbClr val="F26B43"/>
          </p15:clr>
        </p15:guide>
        <p15:guide id="21" orient="horz" pos="960">
          <p15:clr>
            <a:srgbClr val="F26B43"/>
          </p15:clr>
        </p15:guide>
        <p15:guide id="22" orient="horz" pos="1440">
          <p15:clr>
            <a:srgbClr val="F26B43"/>
          </p15:clr>
        </p15:guide>
        <p15:guide id="23" orient="horz" pos="1920">
          <p15:clr>
            <a:srgbClr val="F26B43"/>
          </p15:clr>
        </p15:guide>
        <p15:guide id="24" orient="horz" pos="2400">
          <p15:clr>
            <a:srgbClr val="F26B43"/>
          </p15:clr>
        </p15:guide>
        <p15:guide id="25" orient="horz" pos="2880">
          <p15:clr>
            <a:srgbClr val="F26B43"/>
          </p15:clr>
        </p15:guide>
        <p15:guide id="26" orient="horz" pos="3360">
          <p15:clr>
            <a:srgbClr val="F26B43"/>
          </p15:clr>
        </p15:guide>
        <p15:guide id="27" orient="horz" pos="4320">
          <p15:clr>
            <a:srgbClr val="F26B43"/>
          </p15:clr>
        </p15:guide>
        <p15:guide id="28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 descr="Donna che legge nella tenda in montagna">
            <a:extLst>
              <a:ext uri="{FF2B5EF4-FFF2-40B4-BE49-F238E27FC236}">
                <a16:creationId xmlns:a16="http://schemas.microsoft.com/office/drawing/2014/main" id="{D0D251EF-B968-4748-88E6-4D817DFE5A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613"/>
            <a:ext cx="12192000" cy="5969000"/>
          </a:xfrm>
        </p:spPr>
      </p:pic>
      <p:sp>
        <p:nvSpPr>
          <p:cNvPr id="16" name="Titolo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9" y="1144928"/>
            <a:ext cx="7357146" cy="2017713"/>
          </a:xfrm>
        </p:spPr>
        <p:txBody>
          <a:bodyPr rtlCol="0"/>
          <a:lstStyle/>
          <a:p>
            <a:pPr rtl="0"/>
            <a:r>
              <a:rPr lang="it-IT" sz="4800" dirty="0"/>
              <a:t>CENTRO DI FINE ESTATE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EDE3ECF-413F-4A7C-A425-E9C1F7701C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809" y="3129756"/>
            <a:ext cx="5832475" cy="59848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 dirty="0">
                <a:latin typeface="+mj-lt"/>
              </a:rPr>
              <a:t>POMERIGGI A TUTTO….sport, visite, giochi, laboratori, esplorazioni…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886AB436-4838-49AA-90B7-C2FF0F5ED981}"/>
              </a:ext>
            </a:extLst>
          </p:cNvPr>
          <p:cNvSpPr txBox="1">
            <a:spLocks/>
          </p:cNvSpPr>
          <p:nvPr/>
        </p:nvSpPr>
        <p:spPr>
          <a:xfrm>
            <a:off x="3657601" y="1423250"/>
            <a:ext cx="4436378" cy="114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>
                <a:latin typeface="+mj-lt"/>
              </a:rPr>
              <a:t>L’Amministrazione Comunale in collaborazione con l’Associazione Pianeta Genitori Venarotta presenta</a:t>
            </a:r>
            <a:r>
              <a:rPr lang="it-IT" sz="18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35476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olo 76">
            <a:extLst>
              <a:ext uri="{FF2B5EF4-FFF2-40B4-BE49-F238E27FC236}">
                <a16:creationId xmlns:a16="http://schemas.microsoft.com/office/drawing/2014/main" id="{813F1349-1355-486C-8AD4-41A5698F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753" y="982659"/>
            <a:ext cx="3058496" cy="2786062"/>
          </a:xfrm>
        </p:spPr>
        <p:txBody>
          <a:bodyPr rtlCol="0"/>
          <a:lstStyle/>
          <a:p>
            <a:pPr rtl="0"/>
            <a:r>
              <a:rPr lang="it-IT"/>
              <a:t>Grazie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C0B64812-61EB-4A43-9800-558CC61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pic>
        <p:nvPicPr>
          <p:cNvPr id="9" name="Segnaposto immagine 8" descr="Gruppo di tende in una foresta">
            <a:extLst>
              <a:ext uri="{FF2B5EF4-FFF2-40B4-BE49-F238E27FC236}">
                <a16:creationId xmlns:a16="http://schemas.microsoft.com/office/drawing/2014/main" id="{EC816B03-71E6-46A9-A140-DC6CB86F36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3714575" cy="3333750"/>
          </a:xfrm>
        </p:spPr>
      </p:pic>
      <p:pic>
        <p:nvPicPr>
          <p:cNvPr id="18" name="Segnaposto immagine 17" descr="Immagine con erba, cielo, aria aperta, strada">
            <a:extLst>
              <a:ext uri="{FF2B5EF4-FFF2-40B4-BE49-F238E27FC236}">
                <a16:creationId xmlns:a16="http://schemas.microsoft.com/office/drawing/2014/main" id="{99ED2C50-915F-47DA-AA40-BC478524E0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524256"/>
            <a:ext cx="4404117" cy="3333749"/>
          </a:xfr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4098F5-FB09-48CB-A35D-28177069C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0546" y="4110032"/>
            <a:ext cx="3064704" cy="155099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 dirty="0"/>
              <a:t>Emidia Formica e il Direttivo tutto di PIANETA GENITORI VENAROTTA</a:t>
            </a:r>
          </a:p>
          <a:p>
            <a:pPr rtl="0"/>
            <a:r>
              <a:rPr lang="it-IT" dirty="0"/>
              <a:t>pianetagenitorivenarotta@gmail.com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941354FB-05FF-4625-B089-EECB0792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10</a:t>
            </a:fld>
            <a:endParaRPr lang="it-IT" dirty="0"/>
          </a:p>
        </p:txBody>
      </p:sp>
      <p:pic>
        <p:nvPicPr>
          <p:cNvPr id="16" name="Segnaposto immagine 15" descr="Donna che legge nella tenda in montagna">
            <a:extLst>
              <a:ext uri="{FF2B5EF4-FFF2-40B4-BE49-F238E27FC236}">
                <a16:creationId xmlns:a16="http://schemas.microsoft.com/office/drawing/2014/main" id="{606A90A7-9F84-47D7-9D25-322456892C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7863" y="0"/>
            <a:ext cx="3894137" cy="3333750"/>
          </a:xfrm>
        </p:spPr>
      </p:pic>
      <p:pic>
        <p:nvPicPr>
          <p:cNvPr id="14" name="Segnaposto immagine 13" descr="Escursionisti seduti sull'erba che guardano il tramonto tra le montagne ">
            <a:extLst>
              <a:ext uri="{FF2B5EF4-FFF2-40B4-BE49-F238E27FC236}">
                <a16:creationId xmlns:a16="http://schemas.microsoft.com/office/drawing/2014/main" id="{64452171-1F70-4701-BC23-36E46087AA8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3438" y="3562350"/>
            <a:ext cx="3738562" cy="3333750"/>
          </a:xfrm>
        </p:spPr>
      </p:pic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93491981-D849-4D86-A09C-E514839E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87646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1DE6C20-DD5B-47BF-8138-DDFA82E38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658" y="584156"/>
            <a:ext cx="10379462" cy="4637931"/>
          </a:xfrm>
        </p:spPr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01C487-2271-46FC-AABD-63477F53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B3C73A-7E0A-4FAC-A836-4521234E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643A852-0206-46AC-B0EB-645612933129}" type="slidenum">
              <a:rPr lang="it-IT" noProof="0" smtClean="0"/>
              <a:pPr rtl="0"/>
              <a:t>2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6F8D572-B7C3-4A6E-9D69-74A51DD5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>
                <a:solidFill>
                  <a:schemeClr val="tx1">
                    <a:alpha val="70000"/>
                  </a:schemeClr>
                </a:solidFill>
              </a:rPr>
              <a:t>Esempio testo a piè di pagina</a:t>
            </a:r>
            <a:endParaRPr lang="it-IT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81E22B-954D-4A1B-A55B-438A195E5084}"/>
              </a:ext>
            </a:extLst>
          </p:cNvPr>
          <p:cNvSpPr txBox="1"/>
          <p:nvPr/>
        </p:nvSpPr>
        <p:spPr>
          <a:xfrm>
            <a:off x="1176556" y="88764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L’estate giunge al termine ma….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31FDC0-505F-477D-87D7-0675321DD14D}"/>
              </a:ext>
            </a:extLst>
          </p:cNvPr>
          <p:cNvSpPr txBox="1"/>
          <p:nvPr/>
        </p:nvSpPr>
        <p:spPr>
          <a:xfrm>
            <a:off x="1238075" y="1163594"/>
            <a:ext cx="957533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Rimane ancora tanta voglia di giocare, stare insieme, conoscere, scoprire ma soprattutto divertirsi. L’associazione propone un mix di pomeriggi all’insegna di tutto ciò che di sano e curioso e divertente ci possa essere: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Lezioni di karate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Lezioni di tennis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Lezioni di basket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Laboratorio creativo e artistico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Visita al museo del Vino di Venarotta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Visita al  museo naturalistico di amandola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Visita al museo del Balì (facoltativo e a pagamento)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Bookman Old Style" panose="02050604050505020204" pitchFamily="18" charset="0"/>
              </a:rPr>
              <a:t>Aiuto compiti</a:t>
            </a:r>
          </a:p>
        </p:txBody>
      </p:sp>
    </p:spTree>
    <p:extLst>
      <p:ext uri="{BB962C8B-B14F-4D97-AF65-F5344CB8AC3E}">
        <p14:creationId xmlns:p14="http://schemas.microsoft.com/office/powerpoint/2010/main" val="93198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on erba, cielo, aria aperta, strada&#10;">
            <a:extLst>
              <a:ext uri="{FF2B5EF4-FFF2-40B4-BE49-F238E27FC236}">
                <a16:creationId xmlns:a16="http://schemas.microsoft.com/office/drawing/2014/main" id="{31AFC354-3EE6-4B04-9474-CC7AA903DB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762000"/>
            <a:ext cx="6096000" cy="4638675"/>
          </a:xfrm>
        </p:spPr>
      </p:pic>
      <p:sp>
        <p:nvSpPr>
          <p:cNvPr id="45" name="Titolo 44">
            <a:extLst>
              <a:ext uri="{FF2B5EF4-FFF2-40B4-BE49-F238E27FC236}">
                <a16:creationId xmlns:a16="http://schemas.microsoft.com/office/drawing/2014/main" id="{7F3FB3C8-6E4D-4C4E-BC71-0D10C358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24" y="1443038"/>
            <a:ext cx="6941302" cy="1985962"/>
          </a:xfrm>
        </p:spPr>
        <p:txBody>
          <a:bodyPr rtlCol="0"/>
          <a:lstStyle/>
          <a:p>
            <a:pPr rtl="0"/>
            <a:r>
              <a:rPr lang="it-IT"/>
              <a:t>Agenda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ECF24A-D85C-43FE-B5C2-4AABE5EF6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562" y="2877424"/>
            <a:ext cx="4735070" cy="2790738"/>
          </a:xfrm>
        </p:spPr>
        <p:txBody>
          <a:bodyPr rtlCol="0">
            <a:normAutofit/>
          </a:bodyPr>
          <a:lstStyle/>
          <a:p>
            <a:pPr rtl="0"/>
            <a:r>
              <a:rPr lang="it-IT" sz="2000" dirty="0"/>
              <a:t>Lezione di basket con Marco Carosi</a:t>
            </a:r>
          </a:p>
          <a:p>
            <a:pPr rtl="0"/>
            <a:r>
              <a:rPr lang="it-IT" sz="2000" dirty="0"/>
              <a:t>Lezioni di tennis con Giorgio Pavoni</a:t>
            </a:r>
          </a:p>
          <a:p>
            <a:pPr rtl="0"/>
            <a:r>
              <a:rPr lang="it-IT" sz="2000" dirty="0"/>
              <a:t>Lezioni di atletica leggera con Adolfo Cinesi</a:t>
            </a:r>
          </a:p>
          <a:p>
            <a:pPr rtl="0"/>
            <a:r>
              <a:rPr lang="it-IT" sz="2000" dirty="0"/>
              <a:t>Lezioni di karate con Stefano Pignotti</a:t>
            </a:r>
          </a:p>
          <a:p>
            <a:pPr rtl="0"/>
            <a:r>
              <a:rPr lang="it-IT" sz="2000" dirty="0"/>
              <a:t>Laboratorio creativo con Iolanda Carboni</a:t>
            </a:r>
          </a:p>
          <a:p>
            <a:pPr rtl="0"/>
            <a:r>
              <a:rPr lang="it-IT" sz="2000" dirty="0"/>
              <a:t>Pulizia parchi e gestione bene comune</a:t>
            </a:r>
          </a:p>
          <a:p>
            <a:pPr rtl="0"/>
            <a:endParaRPr lang="it-IT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83088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277" y="396876"/>
            <a:ext cx="6096000" cy="1373202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Introduzione</a:t>
            </a:r>
          </a:p>
        </p:txBody>
      </p:sp>
      <p:pic>
        <p:nvPicPr>
          <p:cNvPr id="10" name="Segnaposto immagine 9" descr="Gruppo di tende in una foresta&#10;">
            <a:extLst>
              <a:ext uri="{FF2B5EF4-FFF2-40B4-BE49-F238E27FC236}">
                <a16:creationId xmlns:a16="http://schemas.microsoft.com/office/drawing/2014/main" id="{B5DF9287-CE73-4640-9B8B-4B32860AC6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56125" cy="6858000"/>
          </a:xfr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0" y="1770078"/>
            <a:ext cx="6096000" cy="3336226"/>
          </a:xfrm>
        </p:spPr>
        <p:txBody>
          <a:bodyPr rtlCol="0">
            <a:noAutofit/>
          </a:bodyPr>
          <a:lstStyle/>
          <a:p>
            <a:pPr algn="just" rtl="0"/>
            <a:r>
              <a:rPr lang="it-IT" sz="1600" dirty="0"/>
              <a:t>Le attività si svolgeranno il mattino dalle 9 alle 12,30 alternando l’uso del gazebo comunale con quello del parco e del tendone militare nella struttura a ridosso del campo sportivo.</a:t>
            </a:r>
          </a:p>
          <a:p>
            <a:pPr algn="just" rtl="0"/>
            <a:r>
              <a:rPr lang="it-IT" sz="1600" dirty="0"/>
              <a:t>L’accoglimento così come l’uscita, verrà effettuato rispettando le norme </a:t>
            </a:r>
            <a:r>
              <a:rPr lang="it-IT" sz="1600" dirty="0" err="1"/>
              <a:t>anticovid</a:t>
            </a:r>
            <a:r>
              <a:rPr lang="it-IT" sz="1600" dirty="0"/>
              <a:t> con ingressi a turnazione e con misurazione della temperatura e igienizzazione mani. I locali utilizzati verranno sanificati a fine giornata.</a:t>
            </a:r>
          </a:p>
          <a:p>
            <a:pPr algn="just" rtl="0"/>
            <a:r>
              <a:rPr lang="it-IT" sz="1600" dirty="0"/>
              <a:t>La numerica degli operatori sarà in rapporto 1:6 per i più piccoli e 1:8 per i più grandi. I bimbi e ragazzi, inoltre, saranno guidati da una </a:t>
            </a:r>
            <a:r>
              <a:rPr lang="it-IT" sz="1600" dirty="0" err="1"/>
              <a:t>maetranza</a:t>
            </a:r>
            <a:r>
              <a:rPr lang="it-IT" sz="1600" dirty="0"/>
              <a:t> nelle varie discipline e laboratori ad hoc.</a:t>
            </a:r>
          </a:p>
          <a:p>
            <a:pPr algn="just" rtl="0"/>
            <a:r>
              <a:rPr lang="it-IT" sz="1600" dirty="0"/>
              <a:t>I ragazzi dai 14 ai 17 anni (dotati di mascherina e guanti) saranno coadiuvati da un operatore senior nella misura di 1:10. L’obiettivo per quest’ultimi è di avvicinarli alla cura e pulizia degli spazi comuni in un’ottica di cura del bene comune.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6380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 36">
            <a:extLst>
              <a:ext uri="{FF2B5EF4-FFF2-40B4-BE49-F238E27FC236}">
                <a16:creationId xmlns:a16="http://schemas.microsoft.com/office/drawing/2014/main" id="{BA696551-694F-4585-BB6E-EB94B6DE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1553818"/>
            <a:ext cx="6374296" cy="731838"/>
          </a:xfrm>
        </p:spPr>
        <p:txBody>
          <a:bodyPr rtlCol="0"/>
          <a:lstStyle/>
          <a:p>
            <a:pPr rtl="0"/>
            <a:r>
              <a:rPr lang="it-IT" dirty="0"/>
              <a:t>Tabella di marcia</a:t>
            </a: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7C5579D0-96EE-4E6A-A7EB-9B6B261D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F97698-AD04-4FA6-BBA7-58AC3DA2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5</a:t>
            </a:fld>
            <a:endParaRPr lang="it-IT" dirty="0"/>
          </a:p>
        </p:txBody>
      </p:sp>
      <p:graphicFrame>
        <p:nvGraphicFramePr>
          <p:cNvPr id="4" name="Tabella 8">
            <a:extLst>
              <a:ext uri="{FF2B5EF4-FFF2-40B4-BE49-F238E27FC236}">
                <a16:creationId xmlns:a16="http://schemas.microsoft.com/office/drawing/2014/main" id="{4F9BB922-71DE-4F86-8B0D-15C8110BDD7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26208640"/>
              </p:ext>
            </p:extLst>
          </p:nvPr>
        </p:nvGraphicFramePr>
        <p:xfrm>
          <a:off x="721452" y="2662238"/>
          <a:ext cx="6136546" cy="38597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66071">
                  <a:extLst>
                    <a:ext uri="{9D8B030D-6E8A-4147-A177-3AD203B41FA5}">
                      <a16:colId xmlns:a16="http://schemas.microsoft.com/office/drawing/2014/main" val="3347706419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844606342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3437162849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3822465604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816807638"/>
                    </a:ext>
                  </a:extLst>
                </a:gridCol>
                <a:gridCol w="1145095">
                  <a:extLst>
                    <a:ext uri="{9D8B030D-6E8A-4147-A177-3AD203B41FA5}">
                      <a16:colId xmlns:a16="http://schemas.microsoft.com/office/drawing/2014/main" val="3035968384"/>
                    </a:ext>
                  </a:extLst>
                </a:gridCol>
              </a:tblGrid>
              <a:tr h="543034">
                <a:tc>
                  <a:txBody>
                    <a:bodyPr/>
                    <a:lstStyle/>
                    <a:p>
                      <a:pPr algn="ctr" rtl="0"/>
                      <a:endParaRPr lang="it-IT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>
                          <a:solidFill>
                            <a:schemeClr val="tx1"/>
                          </a:solidFill>
                          <a:latin typeface="+mj-lt"/>
                        </a:rPr>
                        <a:t>Lunedi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Martedi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Mercoledi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Giovedi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Venerdi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99937"/>
                  </a:ext>
                </a:extLst>
              </a:tr>
              <a:tr h="543034"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>
                          <a:latin typeface="+mj-lt"/>
                        </a:rPr>
                        <a:t>Prima settimana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Labo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creativo artistico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Tennis</a:t>
                      </a:r>
                    </a:p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Karate/ atletica leggera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Basket</a:t>
                      </a:r>
                    </a:p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Visita al museo del vino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3179905"/>
                  </a:ext>
                </a:extLst>
              </a:tr>
              <a:tr h="331395">
                <a:tc>
                  <a:txBody>
                    <a:bodyPr/>
                    <a:lstStyle/>
                    <a:p>
                      <a:pPr algn="ctr" rtl="0"/>
                      <a:endParaRPr lang="it-IT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Pulizia parchi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Pulizia parchi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Pulizia parchi</a:t>
                      </a:r>
                    </a:p>
                    <a:p>
                      <a:pPr algn="ctr" rtl="0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912562"/>
                  </a:ext>
                </a:extLst>
              </a:tr>
              <a:tr h="543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Lunedi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Martedi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Mercoledi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Giovedi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Venerdi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40259"/>
                  </a:ext>
                </a:extLst>
              </a:tr>
              <a:tr h="543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Seconda settimana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Karate/ atletica leggera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Tennis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Labo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creativo artistico</a:t>
                      </a:r>
                    </a:p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Basket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Visita al museo naturalistico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541740"/>
                  </a:ext>
                </a:extLst>
              </a:tr>
              <a:tr h="543034">
                <a:tc>
                  <a:txBody>
                    <a:bodyPr/>
                    <a:lstStyle/>
                    <a:p>
                      <a:pPr algn="ctr" rtl="0"/>
                      <a:endParaRPr lang="it-IT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Pulizia parchi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Pulizia parchi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Pulizia parchi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722179"/>
                  </a:ext>
                </a:extLst>
              </a:tr>
            </a:tbl>
          </a:graphicData>
        </a:graphic>
      </p:graphicFrame>
      <p:pic>
        <p:nvPicPr>
          <p:cNvPr id="18" name="Segnaposto immagine 17" descr="Donna che legge nella tenda in montagna">
            <a:extLst>
              <a:ext uri="{FF2B5EF4-FFF2-40B4-BE49-F238E27FC236}">
                <a16:creationId xmlns:a16="http://schemas.microsoft.com/office/drawing/2014/main" id="{BF7CADB2-B7C7-4D9F-9F98-8065AC0DD4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0"/>
            <a:ext cx="4572002" cy="6858002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9BA686-F6E6-4539-B6F0-D2A82507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62485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1" descr="strada sterrata con curve attraverso le montagne&#10;">
            <a:extLst>
              <a:ext uri="{FF2B5EF4-FFF2-40B4-BE49-F238E27FC236}">
                <a16:creationId xmlns:a16="http://schemas.microsoft.com/office/drawing/2014/main" id="{28A02B7A-E886-4F5F-9F4C-34BF9AECB1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</p:pic>
      <p:sp>
        <p:nvSpPr>
          <p:cNvPr id="32" name="Titolo 31">
            <a:extLst>
              <a:ext uri="{FF2B5EF4-FFF2-40B4-BE49-F238E27FC236}">
                <a16:creationId xmlns:a16="http://schemas.microsoft.com/office/drawing/2014/main" id="{222483AB-1F22-4143-AECD-F36D1128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</p:spPr>
        <p:txBody>
          <a:bodyPr rtlCol="0"/>
          <a:lstStyle/>
          <a:p>
            <a:pPr rtl="0"/>
            <a:r>
              <a:rPr lang="it-IT"/>
              <a:t>Il modo migliore </a:t>
            </a:r>
            <a:br>
              <a:rPr lang="it-IT" dirty="0"/>
            </a:br>
            <a:r>
              <a:rPr lang="it-IT"/>
              <a:t>per iniziare </a:t>
            </a:r>
            <a:br>
              <a:rPr lang="it-IT" dirty="0"/>
            </a:br>
            <a:r>
              <a:rPr lang="it-IT"/>
              <a:t>è smettere di parlare e </a:t>
            </a:r>
            <a:br>
              <a:rPr lang="it-IT" dirty="0"/>
            </a:br>
            <a:r>
              <a:rPr lang="it-IT"/>
              <a:t>iniziare a lavorare.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C81DF4-BF85-4749-90D8-614AAAA74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rtlCol="0"/>
          <a:lstStyle/>
          <a:p>
            <a:pPr rtl="0"/>
            <a:r>
              <a:rPr lang="it-IT"/>
              <a:t>Walt Disney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34336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185427E2-8634-4BAF-B3F2-D04A1C74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594"/>
            <a:ext cx="10667998" cy="76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3100" dirty="0"/>
              <a:t>Sequenza temporale dai 4 ai 13 anni </a:t>
            </a:r>
            <a:r>
              <a:rPr lang="it-IT" sz="2200" dirty="0"/>
              <a:t>(n. 3 operatori </a:t>
            </a:r>
            <a:r>
              <a:rPr lang="it-IT" sz="2200" dirty="0" err="1"/>
              <a:t>yunior</a:t>
            </a:r>
            <a:r>
              <a:rPr lang="it-IT" sz="2200" dirty="0"/>
              <a:t> + 2 senior + maestranza)</a:t>
            </a:r>
            <a:br>
              <a:rPr lang="it-IT" sz="2200" dirty="0"/>
            </a:br>
            <a:endParaRPr lang="it-IT" sz="2200" dirty="0"/>
          </a:p>
        </p:txBody>
      </p:sp>
      <p:graphicFrame>
        <p:nvGraphicFramePr>
          <p:cNvPr id="26" name="Segnaposto contenuto 3" descr="Segnaposto SmartArt della sequenza temporale">
            <a:extLst>
              <a:ext uri="{FF2B5EF4-FFF2-40B4-BE49-F238E27FC236}">
                <a16:creationId xmlns:a16="http://schemas.microsoft.com/office/drawing/2014/main" id="{5A260129-68B4-4E01-A515-232643FB89B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12550798"/>
              </p:ext>
            </p:extLst>
          </p:nvPr>
        </p:nvGraphicFramePr>
        <p:xfrm>
          <a:off x="762000" y="1538965"/>
          <a:ext cx="10515600" cy="187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8BD07EE8-6229-4D17-A584-F8DD989F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 dirty="0"/>
              <a:t>01/02/20XX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75EF12A7-FE01-49B9-BBA0-48797E7B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7787048-89DF-4856-9D15-A33DD89D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7</a:t>
            </a:fld>
            <a:endParaRPr lang="it-IT" dirty="0"/>
          </a:p>
        </p:txBody>
      </p:sp>
      <p:graphicFrame>
        <p:nvGraphicFramePr>
          <p:cNvPr id="7" name="Segnaposto contenuto 3" descr="Segnaposto SmartArt della sequenza temporale">
            <a:extLst>
              <a:ext uri="{FF2B5EF4-FFF2-40B4-BE49-F238E27FC236}">
                <a16:creationId xmlns:a16="http://schemas.microsoft.com/office/drawing/2014/main" id="{95413B7E-9534-42A3-9B5F-7B0F9DF06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064542"/>
              </p:ext>
            </p:extLst>
          </p:nvPr>
        </p:nvGraphicFramePr>
        <p:xfrm>
          <a:off x="663429" y="3652429"/>
          <a:ext cx="10515600" cy="206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olo 16">
            <a:extLst>
              <a:ext uri="{FF2B5EF4-FFF2-40B4-BE49-F238E27FC236}">
                <a16:creationId xmlns:a16="http://schemas.microsoft.com/office/drawing/2014/main" id="{B6A569C3-16D4-4301-875F-160F8C82C60D}"/>
              </a:ext>
            </a:extLst>
          </p:cNvPr>
          <p:cNvSpPr txBox="1">
            <a:spLocks/>
          </p:cNvSpPr>
          <p:nvPr/>
        </p:nvSpPr>
        <p:spPr>
          <a:xfrm>
            <a:off x="1012971" y="3652429"/>
            <a:ext cx="10667998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Sequenza temporale dai 14 ai 17 anni </a:t>
            </a:r>
            <a:r>
              <a:rPr lang="it-IT" sz="2500" dirty="0"/>
              <a:t>(n. 1 operatore senior)</a:t>
            </a:r>
          </a:p>
        </p:txBody>
      </p:sp>
    </p:spTree>
    <p:extLst>
      <p:ext uri="{BB962C8B-B14F-4D97-AF65-F5344CB8AC3E}">
        <p14:creationId xmlns:p14="http://schemas.microsoft.com/office/powerpoint/2010/main" val="51620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C772B-4509-4177-AB6C-F86C3FEC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7" y="835406"/>
            <a:ext cx="10667998" cy="868680"/>
          </a:xfrm>
        </p:spPr>
        <p:txBody>
          <a:bodyPr rtlCol="0"/>
          <a:lstStyle/>
          <a:p>
            <a:pPr rtl="0"/>
            <a:r>
              <a:rPr lang="it-IT" dirty="0"/>
              <a:t>Il lato economico</a:t>
            </a: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414887EB-3EEB-416B-9710-F9CBC3F8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288DCEFA-2EE7-4E41-B05C-BB71A383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39" name="Segnaposto testo 38">
            <a:extLst>
              <a:ext uri="{FF2B5EF4-FFF2-40B4-BE49-F238E27FC236}">
                <a16:creationId xmlns:a16="http://schemas.microsoft.com/office/drawing/2014/main" id="{86191311-B805-4D3B-9912-155E8DDF46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2454" y="1640117"/>
            <a:ext cx="4571999" cy="52061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Costo orario operatori </a:t>
            </a:r>
            <a:r>
              <a:rPr lang="it-IT" dirty="0" err="1"/>
              <a:t>yunior</a:t>
            </a:r>
            <a:r>
              <a:rPr lang="it-IT" dirty="0"/>
              <a:t> </a:t>
            </a:r>
          </a:p>
        </p:txBody>
      </p:sp>
      <p:sp>
        <p:nvSpPr>
          <p:cNvPr id="36" name="Segnaposto contenuto 35">
            <a:extLst>
              <a:ext uri="{FF2B5EF4-FFF2-40B4-BE49-F238E27FC236}">
                <a16:creationId xmlns:a16="http://schemas.microsoft.com/office/drawing/2014/main" id="{D41BFE42-F8DB-422D-BBDC-8A4F5AB2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167" y="1947332"/>
            <a:ext cx="4572000" cy="86868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€ 12 ad operatore </a:t>
            </a:r>
            <a:r>
              <a:rPr lang="it-IT" sz="1800" dirty="0" err="1"/>
              <a:t>yunior</a:t>
            </a:r>
            <a:r>
              <a:rPr lang="it-IT" sz="1800" dirty="0"/>
              <a:t> maggiorenne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/>
              <a:t>Utilizzeremo 3 operatori </a:t>
            </a:r>
            <a:r>
              <a:rPr lang="it-IT" sz="1800" dirty="0" err="1"/>
              <a:t>yunior</a:t>
            </a:r>
            <a:r>
              <a:rPr lang="it-IT" sz="1800" dirty="0"/>
              <a:t> a rotazione per i 10 giorni = 	costo totale € 1.260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8C01B0EA-1EC7-4E67-BE38-469963E66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3164" y="1617313"/>
            <a:ext cx="4572001" cy="660037"/>
          </a:xfrm>
        </p:spPr>
        <p:txBody>
          <a:bodyPr rtlCol="0"/>
          <a:lstStyle/>
          <a:p>
            <a:pPr rtl="0"/>
            <a:r>
              <a:rPr lang="it-IT" dirty="0"/>
              <a:t>Costo orario maestranze</a:t>
            </a:r>
          </a:p>
        </p:txBody>
      </p:sp>
      <p:sp>
        <p:nvSpPr>
          <p:cNvPr id="37" name="Segnaposto contenuto 36">
            <a:extLst>
              <a:ext uri="{FF2B5EF4-FFF2-40B4-BE49-F238E27FC236}">
                <a16:creationId xmlns:a16="http://schemas.microsoft.com/office/drawing/2014/main" id="{C8E3F95A-B613-47D7-B32B-94E18DDF5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832" y="2132603"/>
            <a:ext cx="4572000" cy="1176556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it-IT" dirty="0"/>
              <a:t>€ 18 a maestranza per 8 giornate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it-IT" dirty="0"/>
              <a:t>= Costo totale € 432</a:t>
            </a:r>
          </a:p>
        </p:txBody>
      </p:sp>
      <p:sp>
        <p:nvSpPr>
          <p:cNvPr id="18" name="Segnaposto piè di pagina 4">
            <a:extLst>
              <a:ext uri="{FF2B5EF4-FFF2-40B4-BE49-F238E27FC236}">
                <a16:creationId xmlns:a16="http://schemas.microsoft.com/office/drawing/2014/main" id="{92EF8BB3-2CB4-4DD8-AD70-F88ED5A5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  <p:sp>
        <p:nvSpPr>
          <p:cNvPr id="10" name="Segnaposto testo 38">
            <a:extLst>
              <a:ext uri="{FF2B5EF4-FFF2-40B4-BE49-F238E27FC236}">
                <a16:creationId xmlns:a16="http://schemas.microsoft.com/office/drawing/2014/main" id="{6F09780D-22BD-4797-A044-9EB825FF8AD0}"/>
              </a:ext>
            </a:extLst>
          </p:cNvPr>
          <p:cNvSpPr txBox="1">
            <a:spLocks/>
          </p:cNvSpPr>
          <p:nvPr/>
        </p:nvSpPr>
        <p:spPr>
          <a:xfrm>
            <a:off x="787168" y="3197920"/>
            <a:ext cx="4571999" cy="66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Costo orario operatori senior</a:t>
            </a:r>
          </a:p>
          <a:p>
            <a:endParaRPr lang="it-IT" sz="1800" dirty="0"/>
          </a:p>
        </p:txBody>
      </p:sp>
      <p:sp>
        <p:nvSpPr>
          <p:cNvPr id="11" name="Segnaposto contenuto 35">
            <a:extLst>
              <a:ext uri="{FF2B5EF4-FFF2-40B4-BE49-F238E27FC236}">
                <a16:creationId xmlns:a16="http://schemas.microsoft.com/office/drawing/2014/main" id="{D7103C35-517D-43A8-ADEE-E4B5B67C8586}"/>
              </a:ext>
            </a:extLst>
          </p:cNvPr>
          <p:cNvSpPr txBox="1">
            <a:spLocks/>
          </p:cNvSpPr>
          <p:nvPr/>
        </p:nvSpPr>
        <p:spPr>
          <a:xfrm>
            <a:off x="787167" y="3527938"/>
            <a:ext cx="5066951" cy="8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/>
              <a:t>€ 15 ad operatore senior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/>
              <a:t>Utilizzeremo 2 operatori senior per le attività fino ai 13 anni  = 		costo totale € 1.050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/>
              <a:t>Utilizzeremo 1 operatori senior per i 3 giorni per seguire i ragazzi dai 14 ai 17 anni = 	costo totale € 90</a:t>
            </a:r>
          </a:p>
        </p:txBody>
      </p:sp>
      <p:sp>
        <p:nvSpPr>
          <p:cNvPr id="12" name="Segnaposto testo 37">
            <a:extLst>
              <a:ext uri="{FF2B5EF4-FFF2-40B4-BE49-F238E27FC236}">
                <a16:creationId xmlns:a16="http://schemas.microsoft.com/office/drawing/2014/main" id="{75651D04-D945-4929-BD61-333E00D233B4}"/>
              </a:ext>
            </a:extLst>
          </p:cNvPr>
          <p:cNvSpPr txBox="1">
            <a:spLocks/>
          </p:cNvSpPr>
          <p:nvPr/>
        </p:nvSpPr>
        <p:spPr>
          <a:xfrm>
            <a:off x="6797878" y="3111020"/>
            <a:ext cx="4887986" cy="815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0" dirty="0"/>
              <a:t>Costo visite:</a:t>
            </a:r>
          </a:p>
          <a:p>
            <a:r>
              <a:rPr lang="it-IT" sz="6400" b="0" dirty="0"/>
              <a:t>Costo pullmino (Azzurra 2000) € 150x 2 uscite € 300</a:t>
            </a:r>
          </a:p>
          <a:p>
            <a:r>
              <a:rPr lang="it-IT" sz="7200" b="0" dirty="0"/>
              <a:t>Costo ingresso museo Amandola €200 circa</a:t>
            </a:r>
          </a:p>
          <a:p>
            <a:endParaRPr lang="it-IT" dirty="0"/>
          </a:p>
        </p:txBody>
      </p:sp>
      <p:sp>
        <p:nvSpPr>
          <p:cNvPr id="13" name="Segnaposto testo 37">
            <a:extLst>
              <a:ext uri="{FF2B5EF4-FFF2-40B4-BE49-F238E27FC236}">
                <a16:creationId xmlns:a16="http://schemas.microsoft.com/office/drawing/2014/main" id="{DEDE7008-E897-4CE7-AE18-68278B92CC3C}"/>
              </a:ext>
            </a:extLst>
          </p:cNvPr>
          <p:cNvSpPr txBox="1">
            <a:spLocks/>
          </p:cNvSpPr>
          <p:nvPr/>
        </p:nvSpPr>
        <p:spPr>
          <a:xfrm>
            <a:off x="6797878" y="4818660"/>
            <a:ext cx="4572001" cy="660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0" dirty="0"/>
              <a:t>Costo buoni spesa per ragazzi 14-17 anni</a:t>
            </a:r>
          </a:p>
          <a:p>
            <a:r>
              <a:rPr lang="it-IT" sz="7200" b="0" dirty="0"/>
              <a:t>Buoni spesa € 30 a ragazzo a settimana (massimo 8 ragazzi)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56">
            <a:extLst>
              <a:ext uri="{FF2B5EF4-FFF2-40B4-BE49-F238E27FC236}">
                <a16:creationId xmlns:a16="http://schemas.microsoft.com/office/drawing/2014/main" id="{5964316A-E3ED-4222-B989-54459085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4"/>
            <a:ext cx="5213901" cy="1093932"/>
          </a:xfrm>
        </p:spPr>
        <p:txBody>
          <a:bodyPr rtlCol="0"/>
          <a:lstStyle/>
          <a:p>
            <a:pPr rtl="0"/>
            <a:r>
              <a:rPr lang="it-IT" dirty="0"/>
              <a:t>Riepilogo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C0B64812-61EB-4A43-9800-558CC61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r>
              <a:rPr lang="it-IT"/>
              <a:t>01/02/20XX</a:t>
            </a:r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941354FB-05FF-4625-B089-EECB0792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fld id="{D643A852-0206-46AC-B0EB-645612933129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3C4655-12CF-4E3B-9BA7-4032BC9F3B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0" y="2315361"/>
            <a:ext cx="4191000" cy="2556050"/>
          </a:xfrm>
        </p:spPr>
        <p:txBody>
          <a:bodyPr rtlCol="0">
            <a:noAutofit/>
          </a:bodyPr>
          <a:lstStyle/>
          <a:p>
            <a:pPr algn="ctr" rtl="0"/>
            <a:r>
              <a:rPr lang="it-IT" sz="1600" dirty="0"/>
              <a:t>Il campo si svolgerà nel completo rispetto delle norme </a:t>
            </a:r>
            <a:r>
              <a:rPr lang="it-IT" sz="1600" dirty="0" err="1"/>
              <a:t>anticovid</a:t>
            </a:r>
            <a:r>
              <a:rPr lang="it-IT" sz="1600" dirty="0"/>
              <a:t> e raggrupperà tutta la fascia d’età dai 4 ai 13 anni, distinti chiaramente in attività e contenuti; in contemporanea i ragazzi dai 14 ai 17 anni saranno guidati in azioni di ampio senso civico come il rispetto e la cura  del bene comune.</a:t>
            </a:r>
          </a:p>
          <a:p>
            <a:pPr algn="ctr" rtl="0"/>
            <a:r>
              <a:rPr lang="it-IT" sz="1600" dirty="0"/>
              <a:t>Nel percorso che faremo con i ragazzi abbiamo cercato di coinvolgere le realtà del luogo come il referente operativo del Venarotta Calcio – atletica leggera-e il referente del Terzo Paradiso (Stefano </a:t>
            </a:r>
            <a:r>
              <a:rPr lang="it-IT" sz="1600" dirty="0" err="1"/>
              <a:t>Treggiari</a:t>
            </a:r>
            <a:r>
              <a:rPr lang="it-IT" sz="1600" dirty="0"/>
              <a:t>) – visita al museo del vino- in quelle che speriamo siano giornate di crescita e di conoscenza per tutti gli utenti finali: i bimbi e ragazzi!</a:t>
            </a:r>
          </a:p>
        </p:txBody>
      </p:sp>
      <p:pic>
        <p:nvPicPr>
          <p:cNvPr id="9" name="Segnaposto immagine 8" descr="Gruppo di tende in una foresta&#10;">
            <a:extLst>
              <a:ext uri="{FF2B5EF4-FFF2-40B4-BE49-F238E27FC236}">
                <a16:creationId xmlns:a16="http://schemas.microsoft.com/office/drawing/2014/main" id="{A0B0F827-6536-4130-BEC7-D90C403B38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901" y="-3"/>
            <a:ext cx="3072853" cy="3333750"/>
          </a:xfrm>
        </p:spPr>
      </p:pic>
      <p:pic>
        <p:nvPicPr>
          <p:cNvPr id="14" name="Segnaposto immagine 13" descr="Donna che legge nella tenda in montagna">
            <a:extLst>
              <a:ext uri="{FF2B5EF4-FFF2-40B4-BE49-F238E27FC236}">
                <a16:creationId xmlns:a16="http://schemas.microsoft.com/office/drawing/2014/main" id="{6DC2EDE6-0F32-485D-9419-F170B9D943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9250" y="-3"/>
            <a:ext cx="2952750" cy="3333750"/>
          </a:xfrm>
        </p:spPr>
      </p:pic>
      <p:pic>
        <p:nvPicPr>
          <p:cNvPr id="18" name="Segnaposto immagine 17" descr="Immagine con erba, cielo, aria aperta, strada&#10;">
            <a:extLst>
              <a:ext uri="{FF2B5EF4-FFF2-40B4-BE49-F238E27FC236}">
                <a16:creationId xmlns:a16="http://schemas.microsoft.com/office/drawing/2014/main" id="{EA747F32-89B4-4980-B444-91339829C4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059" y="3524252"/>
            <a:ext cx="6351941" cy="3333749"/>
          </a:xfrm>
        </p:spPr>
      </p:pic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93491981-D849-4D86-A09C-E514839E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it-IT"/>
              <a:t>Esempio testo a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645769579"/>
      </p:ext>
    </p:extLst>
  </p:cSld>
  <p:clrMapOvr>
    <a:masterClrMapping/>
  </p:clrMapOvr>
</p:sld>
</file>

<file path=ppt/theme/theme1.xml><?xml version="1.0" encoding="utf-8"?>
<a:theme xmlns:a="http://schemas.openxmlformats.org/drawingml/2006/main" name="Torno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04.tgt.Office_50301315_TF67583478_Win32_OJ112196129.potx" id="{D72008DC-7EFE-497F-832B-EC5CB912407E}" vid="{53753C0B-00CB-4B8D-8D03-0ED7E49E42A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1F13409-6C3A-48B3-AA0C-1C204CFE2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86BE07-2678-434E-8D28-E0C3B2F64C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D9FF3-0275-4270-A933-AAFC04358E5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Schema Strappato</Template>
  <TotalTime>185</TotalTime>
  <Words>805</Words>
  <Application>Microsoft Office PowerPoint</Application>
  <PresentationFormat>Widescreen</PresentationFormat>
  <Paragraphs>142</Paragraphs>
  <Slides>10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Nova Cond</vt:lpstr>
      <vt:lpstr>Bookman Old Style</vt:lpstr>
      <vt:lpstr>Calibri</vt:lpstr>
      <vt:lpstr>Modern Love</vt:lpstr>
      <vt:lpstr>TornoVTI</vt:lpstr>
      <vt:lpstr>CENTRO DI FINE ESTATE</vt:lpstr>
      <vt:lpstr>Presentazione standard di PowerPoint</vt:lpstr>
      <vt:lpstr>Agenda</vt:lpstr>
      <vt:lpstr>Introduzione</vt:lpstr>
      <vt:lpstr>Tabella di marcia</vt:lpstr>
      <vt:lpstr>Il modo migliore  per iniziare  è smettere di parlare e  iniziare a lavorare.</vt:lpstr>
      <vt:lpstr>Sequenza temporale dai 4 ai 13 anni (n. 3 operatori yunior + 2 senior + maestranza) </vt:lpstr>
      <vt:lpstr>Il lato economico</vt:lpstr>
      <vt:lpstr>Riepilogo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DI FINE ESTATE</dc:title>
  <dc:creator>Utente</dc:creator>
  <cp:lastModifiedBy>Utente</cp:lastModifiedBy>
  <cp:revision>7</cp:revision>
  <dcterms:created xsi:type="dcterms:W3CDTF">2021-08-21T15:27:22Z</dcterms:created>
  <dcterms:modified xsi:type="dcterms:W3CDTF">2021-08-22T20:14:36Z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