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it-IT"/>
    </a:defPPr>
    <a:lvl1pPr marL="0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2522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65043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97565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30086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62608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95129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27651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660172" algn="l" defTabSz="3325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C40"/>
    <a:srgbClr val="113144"/>
    <a:srgbClr val="64767F"/>
    <a:srgbClr val="E22555"/>
    <a:srgbClr val="1F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6691" autoAdjust="0"/>
  </p:normalViewPr>
  <p:slideViewPr>
    <p:cSldViewPr snapToGrid="0" snapToObjects="1">
      <p:cViewPr varScale="1">
        <p:scale>
          <a:sx n="85" d="100"/>
          <a:sy n="85" d="100"/>
        </p:scale>
        <p:origin x="1378" y="53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1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2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2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399" y="206375"/>
            <a:ext cx="2057400" cy="438785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2" y="206375"/>
            <a:ext cx="6019801" cy="438785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4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1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25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65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975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300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626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951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2765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601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3" y="1200150"/>
            <a:ext cx="4038600" cy="33940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0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32522" indent="0">
              <a:buNone/>
              <a:defRPr sz="1500" b="1"/>
            </a:lvl2pPr>
            <a:lvl3pPr marL="665043" indent="0">
              <a:buNone/>
              <a:defRPr sz="1300" b="1"/>
            </a:lvl3pPr>
            <a:lvl4pPr marL="997565" indent="0">
              <a:buNone/>
              <a:defRPr sz="1200" b="1"/>
            </a:lvl4pPr>
            <a:lvl5pPr marL="1330086" indent="0">
              <a:buNone/>
              <a:defRPr sz="1200" b="1"/>
            </a:lvl5pPr>
            <a:lvl6pPr marL="1662608" indent="0">
              <a:buNone/>
              <a:defRPr sz="1200" b="1"/>
            </a:lvl6pPr>
            <a:lvl7pPr marL="1995129" indent="0">
              <a:buNone/>
              <a:defRPr sz="1200" b="1"/>
            </a:lvl7pPr>
            <a:lvl8pPr marL="2327651" indent="0">
              <a:buNone/>
              <a:defRPr sz="1200" b="1"/>
            </a:lvl8pPr>
            <a:lvl9pPr marL="2660172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9" cy="3951288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32522" indent="0">
              <a:buNone/>
              <a:defRPr sz="1500" b="1"/>
            </a:lvl2pPr>
            <a:lvl3pPr marL="665043" indent="0">
              <a:buNone/>
              <a:defRPr sz="1300" b="1"/>
            </a:lvl3pPr>
            <a:lvl4pPr marL="997565" indent="0">
              <a:buNone/>
              <a:defRPr sz="1200" b="1"/>
            </a:lvl4pPr>
            <a:lvl5pPr marL="1330086" indent="0">
              <a:buNone/>
              <a:defRPr sz="1200" b="1"/>
            </a:lvl5pPr>
            <a:lvl6pPr marL="1662608" indent="0">
              <a:buNone/>
              <a:defRPr sz="1200" b="1"/>
            </a:lvl6pPr>
            <a:lvl7pPr marL="1995129" indent="0">
              <a:buNone/>
              <a:defRPr sz="1200" b="1"/>
            </a:lvl7pPr>
            <a:lvl8pPr marL="2327651" indent="0">
              <a:buNone/>
              <a:defRPr sz="1200" b="1"/>
            </a:lvl8pPr>
            <a:lvl9pPr marL="2660172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2" y="2174877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7" y="273052"/>
            <a:ext cx="3008312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49" cy="585311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32522" indent="0">
              <a:buNone/>
              <a:defRPr sz="900"/>
            </a:lvl2pPr>
            <a:lvl3pPr marL="665043" indent="0">
              <a:buNone/>
              <a:defRPr sz="700"/>
            </a:lvl3pPr>
            <a:lvl4pPr marL="997565" indent="0">
              <a:buNone/>
              <a:defRPr sz="700"/>
            </a:lvl4pPr>
            <a:lvl5pPr marL="1330086" indent="0">
              <a:buNone/>
              <a:defRPr sz="700"/>
            </a:lvl5pPr>
            <a:lvl6pPr marL="1662608" indent="0">
              <a:buNone/>
              <a:defRPr sz="700"/>
            </a:lvl6pPr>
            <a:lvl7pPr marL="1995129" indent="0">
              <a:buNone/>
              <a:defRPr sz="700"/>
            </a:lvl7pPr>
            <a:lvl8pPr marL="2327651" indent="0">
              <a:buNone/>
              <a:defRPr sz="700"/>
            </a:lvl8pPr>
            <a:lvl9pPr marL="2660172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00"/>
            </a:lvl1pPr>
            <a:lvl2pPr marL="332522" indent="0">
              <a:buNone/>
              <a:defRPr sz="2000"/>
            </a:lvl2pPr>
            <a:lvl3pPr marL="665043" indent="0">
              <a:buNone/>
              <a:defRPr sz="1700"/>
            </a:lvl3pPr>
            <a:lvl4pPr marL="997565" indent="0">
              <a:buNone/>
              <a:defRPr sz="1500"/>
            </a:lvl4pPr>
            <a:lvl5pPr marL="1330086" indent="0">
              <a:buNone/>
              <a:defRPr sz="1500"/>
            </a:lvl5pPr>
            <a:lvl6pPr marL="1662608" indent="0">
              <a:buNone/>
              <a:defRPr sz="1500"/>
            </a:lvl6pPr>
            <a:lvl7pPr marL="1995129" indent="0">
              <a:buNone/>
              <a:defRPr sz="1500"/>
            </a:lvl7pPr>
            <a:lvl8pPr marL="2327651" indent="0">
              <a:buNone/>
              <a:defRPr sz="1500"/>
            </a:lvl8pPr>
            <a:lvl9pPr marL="2660172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00"/>
            </a:lvl1pPr>
            <a:lvl2pPr marL="332522" indent="0">
              <a:buNone/>
              <a:defRPr sz="900"/>
            </a:lvl2pPr>
            <a:lvl3pPr marL="665043" indent="0">
              <a:buNone/>
              <a:defRPr sz="700"/>
            </a:lvl3pPr>
            <a:lvl4pPr marL="997565" indent="0">
              <a:buNone/>
              <a:defRPr sz="700"/>
            </a:lvl4pPr>
            <a:lvl5pPr marL="1330086" indent="0">
              <a:buNone/>
              <a:defRPr sz="700"/>
            </a:lvl5pPr>
            <a:lvl6pPr marL="1662608" indent="0">
              <a:buNone/>
              <a:defRPr sz="700"/>
            </a:lvl6pPr>
            <a:lvl7pPr marL="1995129" indent="0">
              <a:buNone/>
              <a:defRPr sz="700"/>
            </a:lvl7pPr>
            <a:lvl8pPr marL="2327651" indent="0">
              <a:buNone/>
              <a:defRPr sz="700"/>
            </a:lvl8pPr>
            <a:lvl9pPr marL="2660172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66504" tIns="33252" rIns="66504" bIns="33252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66504" tIns="33252" rIns="66504" bIns="33252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66504" tIns="33252" rIns="66504" bIns="3325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A2B3-2DB7-C846-AEC6-B46E9CC1539C}" type="datetimeFigureOut">
              <a:rPr lang="it-IT" smtClean="0"/>
              <a:t>06/11/2019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66504" tIns="33252" rIns="66504" bIns="3325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66504" tIns="33252" rIns="66504" bIns="3325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2A4A-76FA-174B-AF8B-11479D924A1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2522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391" indent="-249391" algn="l" defTabSz="33252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0348" indent="-207826" algn="l" defTabSz="33252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1304" indent="-166261" algn="l" defTabSz="33252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825" indent="-166261" algn="l" defTabSz="33252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6347" indent="-166261" algn="l" defTabSz="33252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69" indent="-166261" algn="l" defTabSz="33252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1390" indent="-166261" algn="l" defTabSz="33252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912" indent="-166261" algn="l" defTabSz="33252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6433" indent="-166261" algn="l" defTabSz="33252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522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5043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7565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0086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2608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5129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7651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60172" algn="l" defTabSz="3325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eti@lazioinnova.it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5693" y="3227536"/>
            <a:ext cx="7003047" cy="558653"/>
          </a:xfrm>
        </p:spPr>
        <p:txBody>
          <a:bodyPr>
            <a:noAutofit/>
          </a:bodyPr>
          <a:lstStyle/>
          <a:p>
            <a:pPr algn="l"/>
            <a:r>
              <a:rPr lang="it-IT" sz="1800" b="1" dirty="0" smtClean="0">
                <a:solidFill>
                  <a:srgbClr val="113144"/>
                </a:solidFill>
                <a:latin typeface="Gill Sans"/>
                <a:cs typeface="Gill Sans"/>
              </a:rPr>
              <a:t>LABORATORI DI GENERE</a:t>
            </a:r>
            <a:r>
              <a:rPr lang="it-IT" sz="1800" b="1" dirty="0" smtClean="0">
                <a:solidFill>
                  <a:srgbClr val="E22555"/>
                </a:solidFill>
                <a:latin typeface="Gill Sans"/>
                <a:cs typeface="Gill Sans"/>
              </a:rPr>
              <a:t/>
            </a:r>
            <a:br>
              <a:rPr lang="it-IT" sz="1800" b="1" dirty="0" smtClean="0">
                <a:solidFill>
                  <a:srgbClr val="E22555"/>
                </a:solidFill>
                <a:latin typeface="Gill Sans"/>
                <a:cs typeface="Gill Sans"/>
              </a:rPr>
            </a:br>
            <a:r>
              <a:rPr lang="it-IT" sz="2000" b="1" dirty="0" smtClean="0">
                <a:solidFill>
                  <a:srgbClr val="E22555"/>
                </a:solidFill>
                <a:latin typeface="Gill Sans"/>
                <a:cs typeface="Gill Sans"/>
              </a:rPr>
              <a:t>INSTAGRAM MARKETING  </a:t>
            </a:r>
            <a:br>
              <a:rPr lang="it-IT" sz="2000" b="1" dirty="0" smtClean="0">
                <a:solidFill>
                  <a:srgbClr val="E22555"/>
                </a:solidFill>
                <a:latin typeface="Gill Sans"/>
                <a:cs typeface="Gill Sans"/>
              </a:rPr>
            </a:br>
            <a:r>
              <a:rPr lang="it-IT" sz="2000" b="1" dirty="0" smtClean="0">
                <a:solidFill>
                  <a:srgbClr val="E22555"/>
                </a:solidFill>
                <a:latin typeface="Gill Sans"/>
                <a:cs typeface="Gill Sans"/>
              </a:rPr>
              <a:t>Utilizzo efficace delle immagini</a:t>
            </a:r>
            <a:r>
              <a:rPr lang="it-IT" sz="1800" b="1" dirty="0" smtClean="0">
                <a:solidFill>
                  <a:srgbClr val="E22555"/>
                </a:solidFill>
                <a:latin typeface="Gill Sans"/>
                <a:cs typeface="Gill Sans"/>
              </a:rPr>
              <a:t/>
            </a:r>
            <a:br>
              <a:rPr lang="it-IT" sz="1800" b="1" dirty="0" smtClean="0">
                <a:solidFill>
                  <a:srgbClr val="E22555"/>
                </a:solidFill>
                <a:latin typeface="Gill Sans"/>
                <a:cs typeface="Gill Sans"/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Gill Sans"/>
                <a:cs typeface="Gill Sans"/>
              </a:rPr>
              <a:t/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Gill Sans"/>
                <a:cs typeface="Gill Sans"/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Gill Sans"/>
                <a:cs typeface="Gill Sans"/>
              </a:rPr>
              <a:t> </a:t>
            </a:r>
            <a:endParaRPr lang="it-IT" dirty="0">
              <a:solidFill>
                <a:srgbClr val="1F8536"/>
              </a:solidFill>
              <a:latin typeface="Gill Sans"/>
              <a:cs typeface="Gill Sans"/>
            </a:endParaRPr>
          </a:p>
        </p:txBody>
      </p:sp>
      <p:pic>
        <p:nvPicPr>
          <p:cNvPr id="7" name="Immagine 6" descr="logo spazio atti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4" y="218950"/>
            <a:ext cx="1321193" cy="1739031"/>
          </a:xfrm>
          <a:prstGeom prst="rect">
            <a:avLst/>
          </a:prstGeom>
        </p:spPr>
      </p:pic>
      <p:pic>
        <p:nvPicPr>
          <p:cNvPr id="8" name="Immagine 7" descr="LAZIO INNOVA+E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5" y="5734527"/>
            <a:ext cx="888650" cy="760030"/>
          </a:xfrm>
          <a:prstGeom prst="rect">
            <a:avLst/>
          </a:prstGeom>
        </p:spPr>
      </p:pic>
      <p:pic>
        <p:nvPicPr>
          <p:cNvPr id="9" name="Immagine 8" descr="logo_regione_positiv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01" y="6002729"/>
            <a:ext cx="1767328" cy="4811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5693" y="3605169"/>
            <a:ext cx="694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113144"/>
                </a:solidFill>
                <a:latin typeface="Gill Sans"/>
                <a:cs typeface="Gill Sans"/>
              </a:rPr>
              <a:t>11 Novembre 2019 ore dalle 10.00 alle 12.00</a:t>
            </a:r>
          </a:p>
          <a:p>
            <a:r>
              <a:rPr lang="it-IT" sz="1400" b="1" dirty="0" smtClean="0">
                <a:solidFill>
                  <a:srgbClr val="113144"/>
                </a:solidFill>
                <a:latin typeface="Gill Sans"/>
              </a:rPr>
              <a:t>Spazio Attivo Lazio Innova Rieti  Via dell’Elettronica snc</a:t>
            </a:r>
            <a:endParaRPr lang="it-IT" dirty="0">
              <a:solidFill>
                <a:srgbClr val="113144"/>
              </a:solidFill>
            </a:endParaRPr>
          </a:p>
        </p:txBody>
      </p:sp>
      <p:pic>
        <p:nvPicPr>
          <p:cNvPr id="11" name="Immagine 10" descr="Paline Segnaletich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 r="459" b="6222"/>
          <a:stretch/>
        </p:blipFill>
        <p:spPr>
          <a:xfrm>
            <a:off x="1948096" y="218950"/>
            <a:ext cx="6809433" cy="204360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676779" y="1530572"/>
            <a:ext cx="3618512" cy="255381"/>
          </a:xfrm>
          <a:prstGeom prst="rect">
            <a:avLst/>
          </a:prstGeom>
          <a:solidFill>
            <a:srgbClr val="E2255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Novembre 2019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0174" y="4213389"/>
            <a:ext cx="694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B2C40"/>
                </a:solidFill>
                <a:latin typeface="Gill Sans"/>
              </a:rPr>
              <a:t>Instagram</a:t>
            </a:r>
            <a:r>
              <a:rPr lang="it-IT" sz="1200" dirty="0" smtClean="0">
                <a:solidFill>
                  <a:srgbClr val="0B2C40"/>
                </a:solidFill>
                <a:latin typeface="Gill Sans"/>
              </a:rPr>
              <a:t> è un social media molto conosciuto, meno noti sono gli strumenti e i segreti per sfruttarne al massimo le potenzialità per promuovere la propria attività o i propri prodotti. </a:t>
            </a:r>
          </a:p>
          <a:p>
            <a:r>
              <a:rPr lang="it-IT" sz="1200" dirty="0" smtClean="0">
                <a:solidFill>
                  <a:srgbClr val="0B2C40"/>
                </a:solidFill>
                <a:latin typeface="Gill Sans"/>
              </a:rPr>
              <a:t>Questo laboratorio è gratuito e aperto a professioniste, imprenditrici, studentesse o private che vogliono imparare a conoscere e utilizzare da subito </a:t>
            </a:r>
            <a:r>
              <a:rPr lang="it-IT" sz="1200" dirty="0" err="1" smtClean="0">
                <a:solidFill>
                  <a:srgbClr val="0B2C40"/>
                </a:solidFill>
                <a:latin typeface="Gill Sans"/>
              </a:rPr>
              <a:t>Instagram</a:t>
            </a:r>
            <a:r>
              <a:rPr lang="it-IT" sz="1200" dirty="0" smtClean="0">
                <a:solidFill>
                  <a:srgbClr val="0B2C40"/>
                </a:solidFill>
                <a:latin typeface="Gill Sans"/>
              </a:rPr>
              <a:t>. </a:t>
            </a:r>
            <a:endParaRPr lang="it-IT" sz="1200" dirty="0">
              <a:solidFill>
                <a:srgbClr val="0B2C40"/>
              </a:solidFill>
              <a:latin typeface="Gill Sans"/>
            </a:endParaRPr>
          </a:p>
          <a:p>
            <a:r>
              <a:rPr lang="it-IT" sz="1200" dirty="0" smtClean="0">
                <a:solidFill>
                  <a:srgbClr val="0B2C40"/>
                </a:solidFill>
                <a:latin typeface="Gill Sans"/>
              </a:rPr>
              <a:t>Il laboratorio è a cura del gruppo IGERS Rieti, partner aderente alla rete  dei Laboratori di Genere.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65693" y="5745210"/>
            <a:ext cx="327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113144"/>
                </a:solidFill>
                <a:latin typeface="Gill Sans"/>
                <a:cs typeface="Gill Sans"/>
              </a:rPr>
              <a:t>Info e iscrizioni: </a:t>
            </a:r>
            <a:r>
              <a:rPr lang="it-IT" sz="1400" b="1" dirty="0" smtClean="0">
                <a:solidFill>
                  <a:srgbClr val="113144"/>
                </a:solidFill>
                <a:latin typeface="Gill Sans"/>
                <a:cs typeface="Gill Sans"/>
                <a:hlinkClick r:id="rId6"/>
              </a:rPr>
              <a:t>rieti@lazioinnova.it</a:t>
            </a:r>
            <a:r>
              <a:rPr lang="it-IT" sz="1400" b="1" dirty="0" smtClean="0">
                <a:solidFill>
                  <a:srgbClr val="113144"/>
                </a:solidFill>
                <a:latin typeface="Gill Sans"/>
                <a:cs typeface="Gill Sans"/>
              </a:rPr>
              <a:t> </a:t>
            </a:r>
          </a:p>
          <a:p>
            <a:r>
              <a:rPr lang="it-IT" sz="1400" b="1" dirty="0" smtClean="0">
                <a:solidFill>
                  <a:srgbClr val="113144"/>
                </a:solidFill>
                <a:latin typeface="Gill Sans"/>
              </a:rPr>
              <a:t>Centralino 0746 </a:t>
            </a:r>
            <a:r>
              <a:rPr lang="it-IT" sz="1400" b="1" dirty="0" smtClean="0">
                <a:solidFill>
                  <a:srgbClr val="113144"/>
                </a:solidFill>
                <a:latin typeface="Gill Sans"/>
              </a:rPr>
              <a:t>251450 </a:t>
            </a:r>
            <a:endParaRPr lang="it-IT" sz="1400" b="1" dirty="0" smtClean="0">
              <a:solidFill>
                <a:srgbClr val="113144"/>
              </a:solidFill>
              <a:latin typeface="Gill Sans"/>
            </a:endParaRPr>
          </a:p>
          <a:p>
            <a:r>
              <a:rPr lang="it-IT" sz="1400" b="1" dirty="0" smtClean="0">
                <a:solidFill>
                  <a:srgbClr val="113144"/>
                </a:solidFill>
                <a:latin typeface="Gill Sans"/>
              </a:rPr>
              <a:t>Diretto 06 60516935</a:t>
            </a:r>
            <a:endParaRPr lang="it-IT" dirty="0">
              <a:solidFill>
                <a:srgbClr val="113144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10916" r="17377" b="14704"/>
          <a:stretch/>
        </p:blipFill>
        <p:spPr>
          <a:xfrm>
            <a:off x="4846793" y="5747687"/>
            <a:ext cx="654423" cy="7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108</Words>
  <Application>Microsoft Office PowerPoint</Application>
  <PresentationFormat>Presentazione su schermo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</vt:lpstr>
      <vt:lpstr>Tema di Office</vt:lpstr>
      <vt:lpstr>LABORATORI DI GENERE INSTAGRAM MARKETING   Utilizzo efficace delle immagini   </vt:lpstr>
    </vt:vector>
  </TitlesOfParts>
  <Company>elena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Titolo, titolo, titolo</dc:title>
  <dc:creator>elena elena</dc:creator>
  <cp:lastModifiedBy>Laura Ciarini</cp:lastModifiedBy>
  <cp:revision>61</cp:revision>
  <dcterms:created xsi:type="dcterms:W3CDTF">2018-01-17T16:43:57Z</dcterms:created>
  <dcterms:modified xsi:type="dcterms:W3CDTF">2019-11-06T13:54:09Z</dcterms:modified>
</cp:coreProperties>
</file>